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2.xml" ContentType="application/vnd.openxmlformats-officedocument.theme+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2" r:id="rId4"/>
    <p:sldMasterId id="2147483733" r:id="rId5"/>
    <p:sldMasterId id="2147483714" r:id="rId6"/>
  </p:sldMasterIdLst>
  <p:notesMasterIdLst>
    <p:notesMasterId r:id="rId18"/>
  </p:notesMasterIdLst>
  <p:sldIdLst>
    <p:sldId id="257" r:id="rId7"/>
    <p:sldId id="286" r:id="rId8"/>
    <p:sldId id="291" r:id="rId9"/>
    <p:sldId id="322" r:id="rId10"/>
    <p:sldId id="323" r:id="rId11"/>
    <p:sldId id="324" r:id="rId12"/>
    <p:sldId id="297" r:id="rId13"/>
    <p:sldId id="319" r:id="rId14"/>
    <p:sldId id="320" r:id="rId15"/>
    <p:sldId id="321" r:id="rId16"/>
    <p:sldId id="29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C14C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36" autoAdjust="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5" Type="http://schemas.openxmlformats.org/officeDocument/2006/relationships/slideMaster" Target="slideMasters/slideMaster2.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media/image1.jpeg>
</file>

<file path=ppt/media/image14.png>
</file>

<file path=ppt/media/image15.png>
</file>

<file path=ppt/media/image16.png>
</file>

<file path=ppt/media/image2.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099A2C-C370-4530-BF33-47C3AB493243}" type="datetimeFigureOut">
              <a:rPr lang="en-AU" smtClean="0"/>
              <a:t>23/04/2021</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E4B725-2203-4ED2-9256-A661C18EFA60}" type="slidenum">
              <a:rPr lang="en-AU" smtClean="0"/>
              <a:t>‹#›</a:t>
            </a:fld>
            <a:endParaRPr lang="en-AU"/>
          </a:p>
        </p:txBody>
      </p:sp>
    </p:spTree>
    <p:extLst>
      <p:ext uri="{BB962C8B-B14F-4D97-AF65-F5344CB8AC3E}">
        <p14:creationId xmlns:p14="http://schemas.microsoft.com/office/powerpoint/2010/main" val="34932654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hyperlink" Target="https://copyright.unimelb.edu.au/services/copyright-notices-signs-forms/copyright-warning-notice-for-educational-purposes" TargetMode="External"/><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rning Notice">
    <p:spTree>
      <p:nvGrpSpPr>
        <p:cNvPr id="1" name=""/>
        <p:cNvGrpSpPr/>
        <p:nvPr/>
      </p:nvGrpSpPr>
      <p:grpSpPr>
        <a:xfrm>
          <a:off x="0" y="0"/>
          <a:ext cx="0" cy="0"/>
          <a:chOff x="0" y="0"/>
          <a:chExt cx="0" cy="0"/>
        </a:xfrm>
      </p:grpSpPr>
      <p:pic>
        <p:nvPicPr>
          <p:cNvPr id="1026" name="Picture 2" descr="https://copyright.unimelb.edu.au/__data/assets/image/0019/2707012/Copyright-Warning-Notice-2018.jpg">
            <a:extLst>
              <a:ext uri="{FF2B5EF4-FFF2-40B4-BE49-F238E27FC236}">
                <a16:creationId xmlns:a16="http://schemas.microsoft.com/office/drawing/2014/main" id="{5CEAC45C-0C7C-40FE-91FD-137B360751CE}"/>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2848131" y="1451745"/>
            <a:ext cx="6145967" cy="3954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2493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23/04/2021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11408408" cy="4459189"/>
          </a:xfrm>
        </p:spPr>
        <p:txBody>
          <a:bodyPr numCol="3"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Tree>
    <p:extLst>
      <p:ext uri="{BB962C8B-B14F-4D97-AF65-F5344CB8AC3E}">
        <p14:creationId xmlns:p14="http://schemas.microsoft.com/office/powerpoint/2010/main" val="14423349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6538648" cy="6857998"/>
          </a:xfrm>
          <a:solidFill>
            <a:schemeClr val="bg1">
              <a:lumMod val="85000"/>
            </a:schemeClr>
          </a:solidFill>
        </p:spPr>
        <p:txBody>
          <a:bodyPr lIns="360000" tIns="360000" rIns="72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5" name="AutoShape 3">
            <a:extLst>
              <a:ext uri="{FF2B5EF4-FFF2-40B4-BE49-F238E27FC236}">
                <a16:creationId xmlns:a16="http://schemas.microsoft.com/office/drawing/2014/main" id="{1BB3B2C9-CFDB-4AF2-BE63-E2AF8B0E7505}"/>
              </a:ext>
            </a:extLst>
          </p:cNvPr>
          <p:cNvSpPr>
            <a:spLocks noChangeAspect="1" noChangeArrowheads="1" noTextEdit="1"/>
          </p:cNvSpPr>
          <p:nvPr userDrawn="1"/>
        </p:nvSpPr>
        <p:spPr bwMode="auto">
          <a:xfrm>
            <a:off x="4814888" y="0"/>
            <a:ext cx="7389812"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dirty="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37" name="Text Placeholder 135">
            <a:extLst>
              <a:ext uri="{FF2B5EF4-FFF2-40B4-BE49-F238E27FC236}">
                <a16:creationId xmlns:a16="http://schemas.microsoft.com/office/drawing/2014/main" id="{081B6B67-7D18-4A84-A9C8-F8EB715A3FB3}"/>
              </a:ext>
            </a:extLst>
          </p:cNvPr>
          <p:cNvSpPr>
            <a:spLocks noGrp="1"/>
          </p:cNvSpPr>
          <p:nvPr>
            <p:ph type="body" sz="quarter" idx="14" hasCustomPrompt="1"/>
          </p:nvPr>
        </p:nvSpPr>
        <p:spPr>
          <a:xfrm>
            <a:off x="607255" y="616633"/>
            <a:ext cx="1260000" cy="126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0" name="AutoShape 7">
            <a:extLst>
              <a:ext uri="{FF2B5EF4-FFF2-40B4-BE49-F238E27FC236}">
                <a16:creationId xmlns:a16="http://schemas.microsoft.com/office/drawing/2014/main" id="{768AD39D-5774-4D47-839D-1B36BB540E37}"/>
              </a:ext>
            </a:extLst>
          </p:cNvPr>
          <p:cNvSpPr>
            <a:spLocks noChangeAspect="1" noChangeArrowheads="1" noTextEdit="1"/>
          </p:cNvSpPr>
          <p:nvPr userDrawn="1"/>
        </p:nvSpPr>
        <p:spPr bwMode="auto">
          <a:xfrm>
            <a:off x="4262967" y="1167579"/>
            <a:ext cx="4549775" cy="4219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a:p>
        </p:txBody>
      </p:sp>
      <p:sp>
        <p:nvSpPr>
          <p:cNvPr id="22" name="Subtitle 21">
            <a:extLst>
              <a:ext uri="{FF2B5EF4-FFF2-40B4-BE49-F238E27FC236}">
                <a16:creationId xmlns:a16="http://schemas.microsoft.com/office/drawing/2014/main" id="{8342C053-5A99-403F-B0F2-E86B39C4B7D3}"/>
              </a:ext>
            </a:extLst>
          </p:cNvPr>
          <p:cNvSpPr>
            <a:spLocks noGrp="1"/>
          </p:cNvSpPr>
          <p:nvPr>
            <p:ph type="subTitle" idx="1" hasCustomPrompt="1"/>
          </p:nvPr>
        </p:nvSpPr>
        <p:spPr>
          <a:xfrm>
            <a:off x="4774179" y="0"/>
            <a:ext cx="7417821" cy="6879660"/>
          </a:xfrm>
          <a:custGeom>
            <a:avLst/>
            <a:gdLst>
              <a:gd name="connsiteX0" fmla="*/ 1033462 w 4551363"/>
              <a:gd name="connsiteY0" fmla="*/ 0 h 4221163"/>
              <a:gd name="connsiteX1" fmla="*/ 4551363 w 4551363"/>
              <a:gd name="connsiteY1" fmla="*/ 0 h 4221163"/>
              <a:gd name="connsiteX2" fmla="*/ 4551363 w 4551363"/>
              <a:gd name="connsiteY2" fmla="*/ 4221163 h 4221163"/>
              <a:gd name="connsiteX3" fmla="*/ 1033462 w 4551363"/>
              <a:gd name="connsiteY3" fmla="*/ 4221163 h 4221163"/>
              <a:gd name="connsiteX4" fmla="*/ 0 w 4551363"/>
              <a:gd name="connsiteY4" fmla="*/ 3949701 h 42211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363" h="4221163">
                <a:moveTo>
                  <a:pt x="1033462" y="0"/>
                </a:moveTo>
                <a:lnTo>
                  <a:pt x="4551363" y="0"/>
                </a:lnTo>
                <a:lnTo>
                  <a:pt x="4551363" y="4221163"/>
                </a:lnTo>
                <a:lnTo>
                  <a:pt x="1033462" y="4221163"/>
                </a:lnTo>
                <a:lnTo>
                  <a:pt x="0" y="3949701"/>
                </a:lnTo>
                <a:close/>
              </a:path>
            </a:pathLst>
          </a:custGeom>
          <a:solidFill>
            <a:schemeClr val="tx2"/>
          </a:solidFill>
        </p:spPr>
        <p:txBody>
          <a:bodyPr wrap="square" lIns="2304000" tIns="2700000" rIns="720000" bIns="18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Divider slide title</a:t>
            </a:r>
          </a:p>
          <a:p>
            <a:pPr lvl="1"/>
            <a:r>
              <a:rPr lang="en-AU" noProof="0" dirty="0"/>
              <a:t>Two</a:t>
            </a:r>
          </a:p>
          <a:p>
            <a:pPr lvl="2"/>
            <a:r>
              <a:rPr lang="en-AU" noProof="0" dirty="0"/>
              <a:t>Three</a:t>
            </a:r>
          </a:p>
          <a:p>
            <a:pPr lvl="8"/>
            <a:r>
              <a:rPr lang="en-AU" noProof="0" dirty="0"/>
              <a:t>four</a:t>
            </a:r>
          </a:p>
        </p:txBody>
      </p:sp>
      <p:sp>
        <p:nvSpPr>
          <p:cNvPr id="25" name="Text Placeholder 140">
            <a:extLst>
              <a:ext uri="{FF2B5EF4-FFF2-40B4-BE49-F238E27FC236}">
                <a16:creationId xmlns:a16="http://schemas.microsoft.com/office/drawing/2014/main" id="{1E7CA0C9-C706-491C-A6A8-FDB0B12A2176}"/>
              </a:ext>
            </a:extLst>
          </p:cNvPr>
          <p:cNvSpPr>
            <a:spLocks noGrp="1"/>
          </p:cNvSpPr>
          <p:nvPr>
            <p:ph type="body" sz="quarter" idx="17" hasCustomPrompt="1"/>
          </p:nvPr>
        </p:nvSpPr>
        <p:spPr>
          <a:xfrm>
            <a:off x="500063" y="5394937"/>
            <a:ext cx="2782490" cy="707231"/>
          </a:xfrm>
        </p:spPr>
        <p:txBody>
          <a:bodyPr>
            <a:no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1" name="Text Placeholder 135">
            <a:extLst>
              <a:ext uri="{FF2B5EF4-FFF2-40B4-BE49-F238E27FC236}">
                <a16:creationId xmlns:a16="http://schemas.microsoft.com/office/drawing/2014/main" id="{17A51544-3ECD-4ABC-8447-3699A67ACCCD}"/>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458023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B">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6" name="Slide Number Placeholder 5">
            <a:extLst>
              <a:ext uri="{FF2B5EF4-FFF2-40B4-BE49-F238E27FC236}">
                <a16:creationId xmlns:a16="http://schemas.microsoft.com/office/drawing/2014/main" id="{0844EF96-63A5-4D4A-9682-3643FC1F92B4}"/>
              </a:ext>
            </a:extLst>
          </p:cNvPr>
          <p:cNvSpPr>
            <a:spLocks noGrp="1"/>
          </p:cNvSpPr>
          <p:nvPr>
            <p:ph type="sldNum" sz="quarter" idx="12"/>
          </p:nvPr>
        </p:nvSpPr>
        <p:spPr/>
        <p:txBody>
          <a:bodyPr/>
          <a:lstStyle>
            <a:lvl1pPr>
              <a:defRPr>
                <a:solidFill>
                  <a:schemeClr val="bg1"/>
                </a:solidFill>
              </a:defRPr>
            </a:lvl1pPr>
          </a:lstStyle>
          <a:p>
            <a:fld id="{DC22DD25-61AE-413C-B4D2-EF2365C9B2E1}" type="slidenum">
              <a:rPr lang="en-AU" noProof="0" smtClean="0"/>
              <a:pPr/>
              <a:t>‹#›</a:t>
            </a:fld>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2" name="Picture Placeholder 141">
            <a:extLst>
              <a:ext uri="{FF2B5EF4-FFF2-40B4-BE49-F238E27FC236}">
                <a16:creationId xmlns:a16="http://schemas.microsoft.com/office/drawing/2014/main" id="{7FEBB377-447E-4F52-87D8-8001155A75D2}"/>
              </a:ext>
            </a:extLst>
          </p:cNvPr>
          <p:cNvSpPr>
            <a:spLocks noGrp="1"/>
          </p:cNvSpPr>
          <p:nvPr>
            <p:ph type="pic" sz="quarter" idx="13"/>
          </p:nvPr>
        </p:nvSpPr>
        <p:spPr>
          <a:xfrm>
            <a:off x="6499359"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solidFill>
            <a:schemeClr val="bg1">
              <a:lumMod val="85000"/>
            </a:schemeClr>
          </a:solidFill>
        </p:spPr>
        <p:txBody>
          <a:bodyPr wrap="square" lIns="360000" tIns="360000" rIns="360000" bIns="360000">
            <a:no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68" name="Text Placeholder 140">
            <a:extLst>
              <a:ext uri="{FF2B5EF4-FFF2-40B4-BE49-F238E27FC236}">
                <a16:creationId xmlns:a16="http://schemas.microsoft.com/office/drawing/2014/main" id="{73BB30E9-8493-45E3-BD7E-FD5DCB0129E9}"/>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9" name="Group 4">
            <a:extLst>
              <a:ext uri="{FF2B5EF4-FFF2-40B4-BE49-F238E27FC236}">
                <a16:creationId xmlns:a16="http://schemas.microsoft.com/office/drawing/2014/main" id="{BCF2E7B2-D01F-4846-9FFF-96A7F01CE483}"/>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70" name="AutoShape 3">
              <a:extLst>
                <a:ext uri="{FF2B5EF4-FFF2-40B4-BE49-F238E27FC236}">
                  <a16:creationId xmlns:a16="http://schemas.microsoft.com/office/drawing/2014/main" id="{7687D4E3-DA82-4B62-B19A-86F317319774}"/>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Rectangle 5">
              <a:extLst>
                <a:ext uri="{FF2B5EF4-FFF2-40B4-BE49-F238E27FC236}">
                  <a16:creationId xmlns:a16="http://schemas.microsoft.com/office/drawing/2014/main" id="{B5576FAF-F3E1-4CC5-B88B-0198F2105163}"/>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6">
              <a:extLst>
                <a:ext uri="{FF2B5EF4-FFF2-40B4-BE49-F238E27FC236}">
                  <a16:creationId xmlns:a16="http://schemas.microsoft.com/office/drawing/2014/main" id="{F87E52B1-38C9-4E33-AAF3-BF06500A3879}"/>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7">
              <a:extLst>
                <a:ext uri="{FF2B5EF4-FFF2-40B4-BE49-F238E27FC236}">
                  <a16:creationId xmlns:a16="http://schemas.microsoft.com/office/drawing/2014/main" id="{836EB3B1-3E19-4A0A-A9DE-B85EC78B08C0}"/>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8">
              <a:extLst>
                <a:ext uri="{FF2B5EF4-FFF2-40B4-BE49-F238E27FC236}">
                  <a16:creationId xmlns:a16="http://schemas.microsoft.com/office/drawing/2014/main" id="{A541583E-90FA-4A04-9BB4-DF54DE674858}"/>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9">
              <a:extLst>
                <a:ext uri="{FF2B5EF4-FFF2-40B4-BE49-F238E27FC236}">
                  <a16:creationId xmlns:a16="http://schemas.microsoft.com/office/drawing/2014/main" id="{AF1BCBE3-95B4-473B-B2BB-88B2A4D464F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0">
              <a:extLst>
                <a:ext uri="{FF2B5EF4-FFF2-40B4-BE49-F238E27FC236}">
                  <a16:creationId xmlns:a16="http://schemas.microsoft.com/office/drawing/2014/main" id="{570EB87D-7139-4FCE-8AD0-F04539A83100}"/>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1">
              <a:extLst>
                <a:ext uri="{FF2B5EF4-FFF2-40B4-BE49-F238E27FC236}">
                  <a16:creationId xmlns:a16="http://schemas.microsoft.com/office/drawing/2014/main" id="{BCD13869-C734-4744-9966-1E45BC7E7BD2}"/>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2">
              <a:extLst>
                <a:ext uri="{FF2B5EF4-FFF2-40B4-BE49-F238E27FC236}">
                  <a16:creationId xmlns:a16="http://schemas.microsoft.com/office/drawing/2014/main" id="{FA510161-0890-48DC-A1C7-4BC9C39F89D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3">
              <a:extLst>
                <a:ext uri="{FF2B5EF4-FFF2-40B4-BE49-F238E27FC236}">
                  <a16:creationId xmlns:a16="http://schemas.microsoft.com/office/drawing/2014/main" id="{A94FCB9B-2163-47FE-A471-2F08FDD8993C}"/>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9" name="Freeform 14">
              <a:extLst>
                <a:ext uri="{FF2B5EF4-FFF2-40B4-BE49-F238E27FC236}">
                  <a16:creationId xmlns:a16="http://schemas.microsoft.com/office/drawing/2014/main" id="{D43D310D-82EB-45FB-9575-7A05EC97BA68}"/>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5">
              <a:extLst>
                <a:ext uri="{FF2B5EF4-FFF2-40B4-BE49-F238E27FC236}">
                  <a16:creationId xmlns:a16="http://schemas.microsoft.com/office/drawing/2014/main" id="{C27E9B67-E811-420C-B457-B01D5DA93890}"/>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6">
              <a:extLst>
                <a:ext uri="{FF2B5EF4-FFF2-40B4-BE49-F238E27FC236}">
                  <a16:creationId xmlns:a16="http://schemas.microsoft.com/office/drawing/2014/main" id="{202E0DEF-5320-414A-9D09-9F04D307F962}"/>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7">
              <a:extLst>
                <a:ext uri="{FF2B5EF4-FFF2-40B4-BE49-F238E27FC236}">
                  <a16:creationId xmlns:a16="http://schemas.microsoft.com/office/drawing/2014/main" id="{7CDE55A6-B058-43BF-82AD-E2CF701CEF4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8">
              <a:extLst>
                <a:ext uri="{FF2B5EF4-FFF2-40B4-BE49-F238E27FC236}">
                  <a16:creationId xmlns:a16="http://schemas.microsoft.com/office/drawing/2014/main" id="{E76D96D4-DB64-4D87-93A0-8CF7BF7C4298}"/>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9">
              <a:extLst>
                <a:ext uri="{FF2B5EF4-FFF2-40B4-BE49-F238E27FC236}">
                  <a16:creationId xmlns:a16="http://schemas.microsoft.com/office/drawing/2014/main" id="{09C9CCA1-C999-4358-BCFB-93A526B93AB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20">
              <a:extLst>
                <a:ext uri="{FF2B5EF4-FFF2-40B4-BE49-F238E27FC236}">
                  <a16:creationId xmlns:a16="http://schemas.microsoft.com/office/drawing/2014/main" id="{091B2AA6-BAFC-4C63-B6E5-E567B0781421}"/>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F5352-9E79-422D-A715-9F8798C83E99}"/>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94E48EF3-5490-4793-84A1-99F9541C9E00}"/>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FF2C4395-852E-4B55-9169-B80758CCDD0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4A470D8C-6B28-4432-B2DC-BB7F4AAD0138}"/>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51494A52-CCA4-4E8F-B96C-7191A78BEA2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F9581B5B-4CC9-40EF-B351-1E0844E77939}"/>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B36CE5E6-82DB-4EC4-B8F2-00441C7F007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CCB0DDE8-E457-4049-A1B5-9DC1A38E542B}"/>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F582F19F-50DB-4CD0-9261-9F3D4369DEDF}"/>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03238F99-8877-414A-B15E-AC6904170A29}"/>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4BB808B9-70D1-4973-9B42-7047A6097032}"/>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F9C9A6F1-DCA9-40C4-A241-EAD329309E98}"/>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E0AEF41F-FC56-4890-9142-E6A51D258BD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6145C89F-8512-4401-B52C-D9558C1D0150}"/>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ED9CFB26-B8E6-48B1-A29F-24EB666228AB}"/>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F6E85637-D434-4429-B291-1ECF3AEA6EC7}"/>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30C150FF-3376-469B-9681-2D2C4498660A}"/>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434EB90B-7746-4C60-9E11-00C8E6B4B1FD}"/>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7426CC65-8A41-4481-9E5D-C5331B6EEA7D}"/>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97E7B34D-0DDF-4DE2-99C4-6BC45D794E34}"/>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6FC8D70A-8526-4C79-92C2-97301B914BEF}"/>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39BE5684-35BB-46F4-9C5C-EAF067BC62BC}"/>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5089B3F9-64DE-4CB8-BF0E-34B007F8C780}"/>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04FECBD9-B54C-4D5A-A9AA-E7619DF7614D}"/>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0ADCA952-0EDE-409C-B4D0-54FF479FCEE5}"/>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119A132-F0A3-4452-851C-D950D84D531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BEC3E088-80FD-4804-92A1-2E76BA051D83}"/>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EA438C2B-5159-428A-AB6D-0446066C3FD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65B120BA-B006-4B6A-8DA5-F28EA6CDDE63}"/>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AB954FAD-8B27-4E4D-A4ED-D5FB03A79ED4}"/>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D653A1E5-8205-431C-8097-803798E04C3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54533794-0E7B-4B02-8F24-BDC83126EE90}"/>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D4D327AA-0BF7-4AB8-91E9-11F76213D3C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F8AB14D4-E7E1-4D1E-8B5C-B1A1653B916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9424AD2E-65D9-4F30-9676-D28A85EE68BF}"/>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F382EF80-0B77-4D44-B4FF-8B6BE2567CE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92C5A2A8-B427-43AB-B91C-75984A933E9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E9704698-3565-478A-9D58-D0A9430F2CA4}"/>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E5B6714A-DEAD-4521-A9A6-9E2A55F92680}"/>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EC562B80-8A9A-4CB6-84CD-035DC0A57CC6}"/>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F6A42320-400F-45BF-9470-203CFA636A7B}"/>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189" name="Text Placeholder 135">
            <a:extLst>
              <a:ext uri="{FF2B5EF4-FFF2-40B4-BE49-F238E27FC236}">
                <a16:creationId xmlns:a16="http://schemas.microsoft.com/office/drawing/2014/main" id="{481E019A-1F81-4852-8272-EA711EFF7093}"/>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9135734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C">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2" name="Picture Placeholder 11">
            <a:extLst>
              <a:ext uri="{FF2B5EF4-FFF2-40B4-BE49-F238E27FC236}">
                <a16:creationId xmlns:a16="http://schemas.microsoft.com/office/drawing/2014/main" id="{E03DFE5C-9D27-413D-8A78-400F18043883}"/>
              </a:ext>
            </a:extLst>
          </p:cNvPr>
          <p:cNvSpPr>
            <a:spLocks noGrp="1"/>
          </p:cNvSpPr>
          <p:nvPr>
            <p:ph type="pic" sz="quarter" idx="18" hasCustomPrompt="1"/>
          </p:nvPr>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3" cstate="screen">
              <a:extLst>
                <a:ext uri="{28A0092B-C50C-407E-A947-70E740481C1C}">
                  <a14:useLocalDpi xmlns:a14="http://schemas.microsoft.com/office/drawing/2010/main"/>
                </a:ext>
              </a:extLst>
            </a:blip>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Text Placeholder 140">
            <a:extLst>
              <a:ext uri="{FF2B5EF4-FFF2-40B4-BE49-F238E27FC236}">
                <a16:creationId xmlns:a16="http://schemas.microsoft.com/office/drawing/2014/main" id="{F997F199-0CF9-40C8-9EAA-1BE7B409F10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8" name="Text Placeholder 135">
            <a:extLst>
              <a:ext uri="{FF2B5EF4-FFF2-40B4-BE49-F238E27FC236}">
                <a16:creationId xmlns:a16="http://schemas.microsoft.com/office/drawing/2014/main" id="{6020C5ED-8684-4963-B702-A20B7E17DD7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86210798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400702" cy="887360"/>
          </a:xfrm>
        </p:spPr>
        <p:txBody>
          <a:bodyPr/>
          <a:lstStyle>
            <a:lvl1pPr>
              <a:defRPr lang="en-AU" dirty="0"/>
            </a:lvl1pPr>
          </a:lstStyle>
          <a:p>
            <a:r>
              <a:rPr lang="en-US"/>
              <a:t>Click to edit Master title style</a:t>
            </a:r>
            <a:endParaRPr lang="en-AU"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7241680" y="433468"/>
            <a:ext cx="4516849" cy="6424532"/>
          </a:xfrm>
          <a:blipFill>
            <a:blip r:embed="rId2" cstate="screen">
              <a:extLst>
                <a:ext uri="{28A0092B-C50C-407E-A947-70E740481C1C}">
                  <a14:useLocalDpi xmlns:a14="http://schemas.microsoft.com/office/drawing/2010/main"/>
                </a:ext>
              </a:extLst>
            </a:blip>
            <a:srcRect/>
            <a:stretch>
              <a:fillRect l="-12818" t="-6998" r="-14598" b="-250"/>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9" name="Footer Placeholder 8">
            <a:extLst>
              <a:ext uri="{FF2B5EF4-FFF2-40B4-BE49-F238E27FC236}">
                <a16:creationId xmlns:a16="http://schemas.microsoft.com/office/drawing/2014/main" id="{EFAC858D-C943-4AF2-ADB4-A578F396684B}"/>
              </a:ext>
            </a:extLst>
          </p:cNvPr>
          <p:cNvSpPr>
            <a:spLocks noGrp="1"/>
          </p:cNvSpPr>
          <p:nvPr>
            <p:ph type="ftr" sz="quarter" idx="19"/>
          </p:nvPr>
        </p:nvSpPr>
        <p:spPr/>
        <p:txBody>
          <a:bodyPr/>
          <a:lstStyle/>
          <a:p>
            <a:endParaRPr lang="en-AU" noProof="0" dirty="0"/>
          </a:p>
        </p:txBody>
      </p:sp>
      <p:sp>
        <p:nvSpPr>
          <p:cNvPr id="13" name="Content Placeholder 12">
            <a:extLst>
              <a:ext uri="{FF2B5EF4-FFF2-40B4-BE49-F238E27FC236}">
                <a16:creationId xmlns:a16="http://schemas.microsoft.com/office/drawing/2014/main" id="{DD73D3F0-5814-4D17-B429-BC41662F4189}"/>
              </a:ext>
            </a:extLst>
          </p:cNvPr>
          <p:cNvSpPr>
            <a:spLocks noGrp="1"/>
          </p:cNvSpPr>
          <p:nvPr>
            <p:ph sz="quarter" idx="20"/>
          </p:nvPr>
        </p:nvSpPr>
        <p:spPr>
          <a:xfrm>
            <a:off x="316357" y="1532415"/>
            <a:ext cx="6513110" cy="4454837"/>
          </a:xfrm>
        </p:spPr>
        <p:txBody>
          <a:bodyPr/>
          <a:lstStyle>
            <a:lvl1pPr>
              <a:defRPr lang="en-US" dirty="0"/>
            </a:lvl1pPr>
            <a:lvl2pPr>
              <a:defRPr lang="en-US" dirty="0"/>
            </a:lvl2pPr>
            <a:lvl3pPr>
              <a:defRPr lang="en-US" dirty="0"/>
            </a:lvl3pPr>
            <a:lvl4pPr>
              <a:defRPr lang="en-US" dirty="0"/>
            </a:lvl4pPr>
            <a:lvl5pPr>
              <a:defRPr lang="en-AU"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dirty="0"/>
          </a:p>
        </p:txBody>
      </p:sp>
    </p:spTree>
    <p:extLst>
      <p:ext uri="{BB962C8B-B14F-4D97-AF65-F5344CB8AC3E}">
        <p14:creationId xmlns:p14="http://schemas.microsoft.com/office/powerpoint/2010/main" val="770485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DA6974CE-5775-4767-8B2D-E006DC5555FD}"/>
              </a:ext>
            </a:extLst>
          </p:cNvPr>
          <p:cNvSpPr>
            <a:spLocks noGrp="1"/>
          </p:cNvSpPr>
          <p:nvPr>
            <p:ph type="dt" sz="half" idx="17"/>
          </p:nvPr>
        </p:nvSpPr>
        <p:spPr/>
        <p:txBody>
          <a:bodyPr/>
          <a:lstStyle/>
          <a:p>
            <a:fld id="{15C1EA3C-26E9-4B87-838B-C7B127160328}" type="datetime1">
              <a:rPr lang="en-AU" noProof="0" smtClean="0"/>
              <a:t>23/04/2021</a:t>
            </a:fld>
            <a:endParaRPr lang="en-AU" noProof="0" dirty="0"/>
          </a:p>
        </p:txBody>
      </p:sp>
      <p:sp>
        <p:nvSpPr>
          <p:cNvPr id="6" name="Slide Number Placeholder 5">
            <a:extLst>
              <a:ext uri="{FF2B5EF4-FFF2-40B4-BE49-F238E27FC236}">
                <a16:creationId xmlns:a16="http://schemas.microsoft.com/office/drawing/2014/main" id="{B597E5B4-99B2-4696-8ED1-B7AB1747A2AF}"/>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6329430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8" name="Picture Placeholder 8">
            <a:extLst>
              <a:ext uri="{FF2B5EF4-FFF2-40B4-BE49-F238E27FC236}">
                <a16:creationId xmlns:a16="http://schemas.microsoft.com/office/drawing/2014/main" id="{7F567229-93F4-4028-9012-070DD0F840A5}"/>
              </a:ext>
            </a:extLst>
          </p:cNvPr>
          <p:cNvSpPr>
            <a:spLocks noGrp="1"/>
          </p:cNvSpPr>
          <p:nvPr>
            <p:ph type="pic" sz="quarter" idx="15"/>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11136EA4-84ED-4506-A242-5F0C906222BB}"/>
              </a:ext>
            </a:extLst>
          </p:cNvPr>
          <p:cNvSpPr>
            <a:spLocks noGrp="1"/>
          </p:cNvSpPr>
          <p:nvPr>
            <p:ph type="ftr" sz="quarter" idx="17"/>
          </p:nvPr>
        </p:nvSpPr>
        <p:spPr/>
        <p:txBody>
          <a:bodyPr/>
          <a:lstStyle/>
          <a:p>
            <a:endParaRPr lang="en-AU" noProof="0" dirty="0"/>
          </a:p>
        </p:txBody>
      </p:sp>
      <p:sp>
        <p:nvSpPr>
          <p:cNvPr id="2" name="Date Placeholder 1">
            <a:extLst>
              <a:ext uri="{FF2B5EF4-FFF2-40B4-BE49-F238E27FC236}">
                <a16:creationId xmlns:a16="http://schemas.microsoft.com/office/drawing/2014/main" id="{87D72EC5-4F70-48F3-89D4-91D2D67BE51B}"/>
              </a:ext>
            </a:extLst>
          </p:cNvPr>
          <p:cNvSpPr>
            <a:spLocks noGrp="1"/>
          </p:cNvSpPr>
          <p:nvPr>
            <p:ph type="dt" sz="half" idx="18"/>
          </p:nvPr>
        </p:nvSpPr>
        <p:spPr/>
        <p:txBody>
          <a:bodyPr/>
          <a:lstStyle/>
          <a:p>
            <a:fld id="{15C1EA3C-26E9-4B87-838B-C7B127160328}" type="datetime1">
              <a:rPr lang="en-AU" noProof="0" smtClean="0"/>
              <a:t>23/04/2021</a:t>
            </a:fld>
            <a:endParaRPr lang="en-AU" noProof="0" dirty="0"/>
          </a:p>
        </p:txBody>
      </p:sp>
      <p:sp>
        <p:nvSpPr>
          <p:cNvPr id="6" name="Slide Number Placeholder 5">
            <a:extLst>
              <a:ext uri="{FF2B5EF4-FFF2-40B4-BE49-F238E27FC236}">
                <a16:creationId xmlns:a16="http://schemas.microsoft.com/office/drawing/2014/main" id="{2610718A-D70B-4A4B-A26A-0BF5E34D0069}"/>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331653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16" name="Picture Placeholder 8">
            <a:extLst>
              <a:ext uri="{FF2B5EF4-FFF2-40B4-BE49-F238E27FC236}">
                <a16:creationId xmlns:a16="http://schemas.microsoft.com/office/drawing/2014/main" id="{2A85445C-DF4B-4BAF-BA3E-2C7E13C69663}"/>
              </a:ext>
            </a:extLst>
          </p:cNvPr>
          <p:cNvSpPr>
            <a:spLocks noGrp="1"/>
          </p:cNvSpPr>
          <p:nvPr>
            <p:ph type="pic" sz="quarter" idx="22"/>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FA7FBC23-2E1D-42B9-B06F-441D2E530D67}"/>
              </a:ext>
            </a:extLst>
          </p:cNvPr>
          <p:cNvSpPr>
            <a:spLocks noGrp="1"/>
          </p:cNvSpPr>
          <p:nvPr>
            <p:ph type="ftr" sz="quarter" idx="18"/>
          </p:nvPr>
        </p:nvSpPr>
        <p:spPr/>
        <p:txBody>
          <a:bodyPr/>
          <a:lstStyle/>
          <a:p>
            <a:endParaRPr lang="en-AU" noProof="0" dirty="0"/>
          </a:p>
        </p:txBody>
      </p:sp>
      <p:sp>
        <p:nvSpPr>
          <p:cNvPr id="2" name="Date Placeholder 1">
            <a:extLst>
              <a:ext uri="{FF2B5EF4-FFF2-40B4-BE49-F238E27FC236}">
                <a16:creationId xmlns:a16="http://schemas.microsoft.com/office/drawing/2014/main" id="{BFBB8C37-F6A7-408B-AED7-05A293BD9B5C}"/>
              </a:ext>
            </a:extLst>
          </p:cNvPr>
          <p:cNvSpPr>
            <a:spLocks noGrp="1"/>
          </p:cNvSpPr>
          <p:nvPr>
            <p:ph type="dt" sz="half" idx="19"/>
          </p:nvPr>
        </p:nvSpPr>
        <p:spPr/>
        <p:txBody>
          <a:bodyPr/>
          <a:lstStyle/>
          <a:p>
            <a:fld id="{15C1EA3C-26E9-4B87-838B-C7B127160328}" type="datetime1">
              <a:rPr lang="en-AU" noProof="0" smtClean="0"/>
              <a:t>23/04/2021</a:t>
            </a:fld>
            <a:endParaRPr lang="en-AU" noProof="0" dirty="0"/>
          </a:p>
        </p:txBody>
      </p:sp>
      <p:sp>
        <p:nvSpPr>
          <p:cNvPr id="6" name="Slide Number Placeholder 5">
            <a:extLst>
              <a:ext uri="{FF2B5EF4-FFF2-40B4-BE49-F238E27FC236}">
                <a16:creationId xmlns:a16="http://schemas.microsoft.com/office/drawing/2014/main" id="{D217EB9A-C91F-4B28-8363-238C69D8FF42}"/>
              </a:ext>
            </a:extLst>
          </p:cNvPr>
          <p:cNvSpPr>
            <a:spLocks noGrp="1"/>
          </p:cNvSpPr>
          <p:nvPr>
            <p:ph type="sldNum" sz="quarter" idx="20"/>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23402524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15" name="Picture Placeholder 8">
            <a:extLst>
              <a:ext uri="{FF2B5EF4-FFF2-40B4-BE49-F238E27FC236}">
                <a16:creationId xmlns:a16="http://schemas.microsoft.com/office/drawing/2014/main" id="{E0A0B3FD-4538-4369-83B6-70C4DFCECFF6}"/>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16" name="Picture Placeholder 8">
            <a:extLst>
              <a:ext uri="{FF2B5EF4-FFF2-40B4-BE49-F238E27FC236}">
                <a16:creationId xmlns:a16="http://schemas.microsoft.com/office/drawing/2014/main" id="{B2A43BD1-0F4A-4FE6-96C0-15FBFE85BD1F}"/>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6326669" cy="4459190"/>
          </a:xfrm>
        </p:spPr>
        <p:txBody>
          <a:bodyPr numCol="1" spcCol="36000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69" name="Picture Placeholder 8">
            <a:extLst>
              <a:ext uri="{FF2B5EF4-FFF2-40B4-BE49-F238E27FC236}">
                <a16:creationId xmlns:a16="http://schemas.microsoft.com/office/drawing/2014/main" id="{6216071A-78A2-4FC2-B4B9-1FB87C0B3056}"/>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70" name="Picture Placeholder 8">
            <a:extLst>
              <a:ext uri="{FF2B5EF4-FFF2-40B4-BE49-F238E27FC236}">
                <a16:creationId xmlns:a16="http://schemas.microsoft.com/office/drawing/2014/main" id="{FA4A79D4-E349-4EBC-AEB1-516796BF6A3A}"/>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r>
              <a:rPr lang="en-US"/>
              <a:t>Click icon to add picture</a:t>
            </a:r>
            <a:endParaRPr lang="en-AU"/>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a:t>Click to edit Master title style</a:t>
            </a:r>
            <a:endParaRPr lang="en-AU" dirty="0"/>
          </a:p>
        </p:txBody>
      </p:sp>
      <p:sp>
        <p:nvSpPr>
          <p:cNvPr id="5" name="Footer Placeholder 4">
            <a:extLst>
              <a:ext uri="{FF2B5EF4-FFF2-40B4-BE49-F238E27FC236}">
                <a16:creationId xmlns:a16="http://schemas.microsoft.com/office/drawing/2014/main" id="{D612DDF1-862D-4D1D-A8F8-0AA91E60F74F}"/>
              </a:ext>
            </a:extLst>
          </p:cNvPr>
          <p:cNvSpPr>
            <a:spLocks noGrp="1"/>
          </p:cNvSpPr>
          <p:nvPr>
            <p:ph type="ftr" sz="quarter" idx="19"/>
          </p:nvPr>
        </p:nvSpPr>
        <p:spPr/>
        <p:txBody>
          <a:bodyPr/>
          <a:lstStyle/>
          <a:p>
            <a:endParaRPr lang="en-AU" noProof="0" dirty="0"/>
          </a:p>
        </p:txBody>
      </p:sp>
      <p:sp>
        <p:nvSpPr>
          <p:cNvPr id="2" name="Date Placeholder 1">
            <a:extLst>
              <a:ext uri="{FF2B5EF4-FFF2-40B4-BE49-F238E27FC236}">
                <a16:creationId xmlns:a16="http://schemas.microsoft.com/office/drawing/2014/main" id="{3895DF14-2515-429C-B3CC-7063B560D420}"/>
              </a:ext>
            </a:extLst>
          </p:cNvPr>
          <p:cNvSpPr>
            <a:spLocks noGrp="1"/>
          </p:cNvSpPr>
          <p:nvPr>
            <p:ph type="dt" sz="half" idx="22"/>
          </p:nvPr>
        </p:nvSpPr>
        <p:spPr/>
        <p:txBody>
          <a:bodyPr/>
          <a:lstStyle/>
          <a:p>
            <a:fld id="{15C1EA3C-26E9-4B87-838B-C7B127160328}" type="datetime1">
              <a:rPr lang="en-AU" noProof="0" smtClean="0"/>
              <a:t>23/04/2021</a:t>
            </a:fld>
            <a:endParaRPr lang="en-AU" noProof="0" dirty="0"/>
          </a:p>
        </p:txBody>
      </p:sp>
      <p:sp>
        <p:nvSpPr>
          <p:cNvPr id="6" name="Slide Number Placeholder 5">
            <a:extLst>
              <a:ext uri="{FF2B5EF4-FFF2-40B4-BE49-F238E27FC236}">
                <a16:creationId xmlns:a16="http://schemas.microsoft.com/office/drawing/2014/main" id="{6B923CC6-05EA-4B5E-8619-45B5D426CFF2}"/>
              </a:ext>
            </a:extLst>
          </p:cNvPr>
          <p:cNvSpPr>
            <a:spLocks noGrp="1"/>
          </p:cNvSpPr>
          <p:nvPr>
            <p:ph type="sldNum" sz="quarter" idx="23"/>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752629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749F30-B44D-43F1-B0D5-603E1F271B81}"/>
              </a:ext>
            </a:extLst>
          </p:cNvPr>
          <p:cNvSpPr/>
          <p:nvPr userDrawn="1"/>
        </p:nvSpPr>
        <p:spPr>
          <a:xfrm>
            <a:off x="10839546" y="101089"/>
            <a:ext cx="1245238" cy="136470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r>
              <a:rPr lang="en-US"/>
              <a:t>Click icon to add picture</a:t>
            </a:r>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052462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6" name="Text Placeholder 135">
            <a:extLst>
              <a:ext uri="{FF2B5EF4-FFF2-40B4-BE49-F238E27FC236}">
                <a16:creationId xmlns:a16="http://schemas.microsoft.com/office/drawing/2014/main" id="{56E7987E-D425-4641-A476-A2F2AFEFA92C}"/>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dpi="0" rotWithShape="1">
            <a:blip r:embed="rId2">
              <a:extLst>
                <a:ext uri="{28A0092B-C50C-407E-A947-70E740481C1C}">
                  <a14:useLocalDpi xmlns:a14="http://schemas.microsoft.com/office/drawing/2010/main" val="0"/>
                </a:ext>
              </a:extLst>
            </a:blip>
            <a:srcRect/>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9232500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39" name="Picture Placeholder 138">
            <a:extLst>
              <a:ext uri="{FF2B5EF4-FFF2-40B4-BE49-F238E27FC236}">
                <a16:creationId xmlns:a16="http://schemas.microsoft.com/office/drawing/2014/main" id="{D87FD7A2-8AF9-450B-AA84-809A435321D8}"/>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a:blip r:embed="rId2" cstate="screen">
              <a:extLst>
                <a:ext uri="{28A0092B-C50C-407E-A947-70E740481C1C}">
                  <a14:useLocalDpi xmlns:a14="http://schemas.microsoft.com/office/drawing/2010/main"/>
                </a:ext>
              </a:extLst>
            </a:blip>
            <a:stretch>
              <a:fillRect/>
            </a:stretch>
          </a:blipFill>
        </p:spPr>
        <p:txBody>
          <a:bodyPr wrap="square" lIns="360000" tIns="360000" rIns="360000" bIns="360000">
            <a:noAutofit/>
          </a:bodyPr>
          <a:lstStyle>
            <a:lvl1pPr algn="r">
              <a:defRPr sz="1600">
                <a:solidFill>
                  <a:schemeClr val="tx1">
                    <a:lumMod val="50000"/>
                    <a:lumOff val="50000"/>
                  </a:schemeClr>
                </a:solidFill>
              </a:defRPr>
            </a:lvl1pPr>
          </a:lstStyle>
          <a:p>
            <a:r>
              <a:rPr lang="en-AU" noProof="0"/>
              <a:t>  </a:t>
            </a:r>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3522183"/>
            <a:ext cx="4772203" cy="1227635"/>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Bef>
                <a:spcPts val="500"/>
              </a:spcBef>
              <a:spcAft>
                <a:spcPts val="0"/>
              </a:spcAft>
              <a:buNone/>
              <a:defRPr sz="2000" b="1">
                <a:solidFill>
                  <a:schemeClr val="accent2"/>
                </a:solidFill>
                <a:latin typeface="+mn-lt"/>
              </a:defRPr>
            </a:lvl1pPr>
            <a:lvl2pPr marL="0" indent="0" algn="l">
              <a:spcBef>
                <a:spcPts val="500"/>
              </a:spcBef>
              <a:buNone/>
              <a:defRPr sz="2000" b="0">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subtitle</a:t>
            </a:r>
          </a:p>
          <a:p>
            <a:pPr lvl="1"/>
            <a:r>
              <a:rPr lang="en-AU" noProof="0" dirty="0"/>
              <a:t>Two</a:t>
            </a:r>
          </a:p>
          <a:p>
            <a:pPr lvl="2"/>
            <a:r>
              <a:rPr lang="en-AU" noProof="0" dirty="0"/>
              <a:t>Three</a:t>
            </a:r>
          </a:p>
          <a:p>
            <a:pPr lvl="8"/>
            <a:r>
              <a:rPr lang="en-AU" noProof="0" dirty="0"/>
              <a:t>four</a:t>
            </a:r>
          </a:p>
        </p:txBody>
      </p:sp>
      <p:sp>
        <p:nvSpPr>
          <p:cNvPr id="2" name="TextBox 1">
            <a:extLst>
              <a:ext uri="{FF2B5EF4-FFF2-40B4-BE49-F238E27FC236}">
                <a16:creationId xmlns:a16="http://schemas.microsoft.com/office/drawing/2014/main" id="{B196D528-3F8C-4131-B8C8-D41C96117732}"/>
              </a:ext>
            </a:extLst>
          </p:cNvPr>
          <p:cNvSpPr txBox="1"/>
          <p:nvPr userDrawn="1"/>
        </p:nvSpPr>
        <p:spPr>
          <a:xfrm>
            <a:off x="514871" y="2525876"/>
            <a:ext cx="3164224" cy="677108"/>
          </a:xfrm>
          <a:prstGeom prst="rect">
            <a:avLst/>
          </a:prstGeom>
          <a:noFill/>
        </p:spPr>
        <p:txBody>
          <a:bodyPr wrap="square" rtlCol="0">
            <a:spAutoFit/>
          </a:bodyPr>
          <a:lstStyle/>
          <a:p>
            <a:r>
              <a:rPr lang="en-AU" sz="3800" b="1" kern="1200" dirty="0">
                <a:solidFill>
                  <a:schemeClr val="bg1"/>
                </a:solidFill>
                <a:latin typeface="+mj-lt"/>
                <a:ea typeface="+mn-ea"/>
                <a:cs typeface="+mn-cs"/>
              </a:rPr>
              <a:t>Thank you</a:t>
            </a:r>
          </a:p>
        </p:txBody>
      </p:sp>
      <p:sp>
        <p:nvSpPr>
          <p:cNvPr id="68" name="Text Placeholder 140">
            <a:extLst>
              <a:ext uri="{FF2B5EF4-FFF2-40B4-BE49-F238E27FC236}">
                <a16:creationId xmlns:a16="http://schemas.microsoft.com/office/drawing/2014/main" id="{0240AC5B-4C6A-426A-B2D7-877F8935F418}"/>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9" name="Text Placeholder 135">
            <a:extLst>
              <a:ext uri="{FF2B5EF4-FFF2-40B4-BE49-F238E27FC236}">
                <a16:creationId xmlns:a16="http://schemas.microsoft.com/office/drawing/2014/main" id="{E5A84B8F-F202-4882-842F-83827F0172A4}"/>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grpSp>
        <p:nvGrpSpPr>
          <p:cNvPr id="70" name="Group 4">
            <a:extLst>
              <a:ext uri="{FF2B5EF4-FFF2-40B4-BE49-F238E27FC236}">
                <a16:creationId xmlns:a16="http://schemas.microsoft.com/office/drawing/2014/main" id="{EC37A7B2-975C-4770-92F5-8992CA55725E}"/>
              </a:ext>
            </a:extLst>
          </p:cNvPr>
          <p:cNvGrpSpPr>
            <a:grpSpLocks noChangeAspect="1"/>
          </p:cNvGrpSpPr>
          <p:nvPr userDrawn="1"/>
        </p:nvGrpSpPr>
        <p:grpSpPr bwMode="auto">
          <a:xfrm>
            <a:off x="421066" y="453777"/>
            <a:ext cx="1662286" cy="1666547"/>
            <a:chOff x="2864" y="1181"/>
            <a:chExt cx="1952" cy="1957"/>
          </a:xfrm>
          <a:blipFill>
            <a:blip r:embed="rId3" cstate="screen">
              <a:extLst>
                <a:ext uri="{28A0092B-C50C-407E-A947-70E740481C1C}">
                  <a14:useLocalDpi xmlns:a14="http://schemas.microsoft.com/office/drawing/2010/main"/>
                </a:ext>
              </a:extLst>
            </a:blip>
            <a:stretch>
              <a:fillRect/>
            </a:stretch>
          </a:blipFill>
        </p:grpSpPr>
        <p:sp>
          <p:nvSpPr>
            <p:cNvPr id="71" name="AutoShape 3">
              <a:extLst>
                <a:ext uri="{FF2B5EF4-FFF2-40B4-BE49-F238E27FC236}">
                  <a16:creationId xmlns:a16="http://schemas.microsoft.com/office/drawing/2014/main" id="{54F552E3-D38D-41BC-82E3-60C997948365}"/>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Rectangle 5">
              <a:extLst>
                <a:ext uri="{FF2B5EF4-FFF2-40B4-BE49-F238E27FC236}">
                  <a16:creationId xmlns:a16="http://schemas.microsoft.com/office/drawing/2014/main" id="{569FA1AE-C9C3-462F-A77A-B6BBCF918C9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6">
              <a:extLst>
                <a:ext uri="{FF2B5EF4-FFF2-40B4-BE49-F238E27FC236}">
                  <a16:creationId xmlns:a16="http://schemas.microsoft.com/office/drawing/2014/main" id="{6DB2EA32-9261-498B-830E-2FBDFA157F56}"/>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7">
              <a:extLst>
                <a:ext uri="{FF2B5EF4-FFF2-40B4-BE49-F238E27FC236}">
                  <a16:creationId xmlns:a16="http://schemas.microsoft.com/office/drawing/2014/main" id="{EFF73E3A-06C3-4974-93E2-696040A8975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8">
              <a:extLst>
                <a:ext uri="{FF2B5EF4-FFF2-40B4-BE49-F238E27FC236}">
                  <a16:creationId xmlns:a16="http://schemas.microsoft.com/office/drawing/2014/main" id="{C4DC2C60-02AB-49AD-B3DD-BBCF7166C835}"/>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9">
              <a:extLst>
                <a:ext uri="{FF2B5EF4-FFF2-40B4-BE49-F238E27FC236}">
                  <a16:creationId xmlns:a16="http://schemas.microsoft.com/office/drawing/2014/main" id="{30961497-8835-4080-AFE2-534351DE2631}"/>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0">
              <a:extLst>
                <a:ext uri="{FF2B5EF4-FFF2-40B4-BE49-F238E27FC236}">
                  <a16:creationId xmlns:a16="http://schemas.microsoft.com/office/drawing/2014/main" id="{E68F9C23-752D-42BE-A4E5-9B68536CDFD8}"/>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1">
              <a:extLst>
                <a:ext uri="{FF2B5EF4-FFF2-40B4-BE49-F238E27FC236}">
                  <a16:creationId xmlns:a16="http://schemas.microsoft.com/office/drawing/2014/main" id="{13FC5098-8507-4098-93FB-F2624FFC64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2">
              <a:extLst>
                <a:ext uri="{FF2B5EF4-FFF2-40B4-BE49-F238E27FC236}">
                  <a16:creationId xmlns:a16="http://schemas.microsoft.com/office/drawing/2014/main" id="{7E5888E8-4F68-4921-8A2B-AEC299F6A1C2}"/>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3">
              <a:extLst>
                <a:ext uri="{FF2B5EF4-FFF2-40B4-BE49-F238E27FC236}">
                  <a16:creationId xmlns:a16="http://schemas.microsoft.com/office/drawing/2014/main" id="{B67C5942-8CB4-499B-AA8B-12470AC8A79E}"/>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4">
              <a:extLst>
                <a:ext uri="{FF2B5EF4-FFF2-40B4-BE49-F238E27FC236}">
                  <a16:creationId xmlns:a16="http://schemas.microsoft.com/office/drawing/2014/main" id="{7AD189ED-F890-4E02-8D27-6A3CE264891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5">
              <a:extLst>
                <a:ext uri="{FF2B5EF4-FFF2-40B4-BE49-F238E27FC236}">
                  <a16:creationId xmlns:a16="http://schemas.microsoft.com/office/drawing/2014/main" id="{A694629D-32D1-4504-B143-297920522C9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6">
              <a:extLst>
                <a:ext uri="{FF2B5EF4-FFF2-40B4-BE49-F238E27FC236}">
                  <a16:creationId xmlns:a16="http://schemas.microsoft.com/office/drawing/2014/main" id="{2412EA18-A215-4DFD-A0A6-2AD409F481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17">
              <a:extLst>
                <a:ext uri="{FF2B5EF4-FFF2-40B4-BE49-F238E27FC236}">
                  <a16:creationId xmlns:a16="http://schemas.microsoft.com/office/drawing/2014/main" id="{C4E0E6D7-A2DC-410B-9822-C2D716A99AB3}"/>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6" name="Freeform 18">
              <a:extLst>
                <a:ext uri="{FF2B5EF4-FFF2-40B4-BE49-F238E27FC236}">
                  <a16:creationId xmlns:a16="http://schemas.microsoft.com/office/drawing/2014/main" id="{D7B7983B-BA78-4770-8F07-998CF704FD22}"/>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7" name="Freeform 19">
              <a:extLst>
                <a:ext uri="{FF2B5EF4-FFF2-40B4-BE49-F238E27FC236}">
                  <a16:creationId xmlns:a16="http://schemas.microsoft.com/office/drawing/2014/main" id="{A748B14A-0908-4434-A2E9-F3E4992B204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Freeform 20">
              <a:extLst>
                <a:ext uri="{FF2B5EF4-FFF2-40B4-BE49-F238E27FC236}">
                  <a16:creationId xmlns:a16="http://schemas.microsoft.com/office/drawing/2014/main" id="{9A723747-6853-43C4-AAB4-C1C0C93D9934}"/>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Rectangle 21">
              <a:extLst>
                <a:ext uri="{FF2B5EF4-FFF2-40B4-BE49-F238E27FC236}">
                  <a16:creationId xmlns:a16="http://schemas.microsoft.com/office/drawing/2014/main" id="{135592F9-D2BB-451E-96FF-092A1EE1A3BE}"/>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2">
              <a:extLst>
                <a:ext uri="{FF2B5EF4-FFF2-40B4-BE49-F238E27FC236}">
                  <a16:creationId xmlns:a16="http://schemas.microsoft.com/office/drawing/2014/main" id="{745670F2-51EA-4EA7-A414-FB609C350ED5}"/>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3">
              <a:extLst>
                <a:ext uri="{FF2B5EF4-FFF2-40B4-BE49-F238E27FC236}">
                  <a16:creationId xmlns:a16="http://schemas.microsoft.com/office/drawing/2014/main" id="{99B68E36-21CB-49F9-8DAA-F892BB3F7740}"/>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4">
              <a:extLst>
                <a:ext uri="{FF2B5EF4-FFF2-40B4-BE49-F238E27FC236}">
                  <a16:creationId xmlns:a16="http://schemas.microsoft.com/office/drawing/2014/main" id="{F07D88E7-14BD-4576-AC88-8D241E6B93BF}"/>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5">
              <a:extLst>
                <a:ext uri="{FF2B5EF4-FFF2-40B4-BE49-F238E27FC236}">
                  <a16:creationId xmlns:a16="http://schemas.microsoft.com/office/drawing/2014/main" id="{BCAAAD9F-0A1F-49A6-A4DE-A5A523C54625}"/>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6">
              <a:extLst>
                <a:ext uri="{FF2B5EF4-FFF2-40B4-BE49-F238E27FC236}">
                  <a16:creationId xmlns:a16="http://schemas.microsoft.com/office/drawing/2014/main" id="{DA1B6F50-51ED-4149-9C09-11E80089776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7">
              <a:extLst>
                <a:ext uri="{FF2B5EF4-FFF2-40B4-BE49-F238E27FC236}">
                  <a16:creationId xmlns:a16="http://schemas.microsoft.com/office/drawing/2014/main" id="{0AC74EF2-F419-4368-912E-71A0EA81D8E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8">
              <a:extLst>
                <a:ext uri="{FF2B5EF4-FFF2-40B4-BE49-F238E27FC236}">
                  <a16:creationId xmlns:a16="http://schemas.microsoft.com/office/drawing/2014/main" id="{1C171149-6E4E-4D78-AB93-8E367FDD9F43}"/>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29">
              <a:extLst>
                <a:ext uri="{FF2B5EF4-FFF2-40B4-BE49-F238E27FC236}">
                  <a16:creationId xmlns:a16="http://schemas.microsoft.com/office/drawing/2014/main" id="{A815DF7B-E424-42AB-A6AB-634DA40688E4}"/>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0">
              <a:extLst>
                <a:ext uri="{FF2B5EF4-FFF2-40B4-BE49-F238E27FC236}">
                  <a16:creationId xmlns:a16="http://schemas.microsoft.com/office/drawing/2014/main" id="{66BD8C37-8BC5-45CD-B87D-5AFE1A70DC26}"/>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1">
              <a:extLst>
                <a:ext uri="{FF2B5EF4-FFF2-40B4-BE49-F238E27FC236}">
                  <a16:creationId xmlns:a16="http://schemas.microsoft.com/office/drawing/2014/main" id="{2CEB33A3-B63A-4808-96DD-C5F24BF9ACFD}"/>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2">
              <a:extLst>
                <a:ext uri="{FF2B5EF4-FFF2-40B4-BE49-F238E27FC236}">
                  <a16:creationId xmlns:a16="http://schemas.microsoft.com/office/drawing/2014/main" id="{C313A88E-E4EB-47A3-9504-3CBEC9DA2963}"/>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4">
              <a:extLst>
                <a:ext uri="{FF2B5EF4-FFF2-40B4-BE49-F238E27FC236}">
                  <a16:creationId xmlns:a16="http://schemas.microsoft.com/office/drawing/2014/main" id="{56F05306-E858-4AD6-9044-0829EB27D9AA}"/>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5">
              <a:extLst>
                <a:ext uri="{FF2B5EF4-FFF2-40B4-BE49-F238E27FC236}">
                  <a16:creationId xmlns:a16="http://schemas.microsoft.com/office/drawing/2014/main" id="{32901447-608B-4121-B7E4-6FCEAEA2508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6">
              <a:extLst>
                <a:ext uri="{FF2B5EF4-FFF2-40B4-BE49-F238E27FC236}">
                  <a16:creationId xmlns:a16="http://schemas.microsoft.com/office/drawing/2014/main" id="{39190006-5196-47DB-99AE-94D3B7F0459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7">
              <a:extLst>
                <a:ext uri="{FF2B5EF4-FFF2-40B4-BE49-F238E27FC236}">
                  <a16:creationId xmlns:a16="http://schemas.microsoft.com/office/drawing/2014/main" id="{8604054B-C93B-45A8-AB0E-E4348614520B}"/>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8">
              <a:extLst>
                <a:ext uri="{FF2B5EF4-FFF2-40B4-BE49-F238E27FC236}">
                  <a16:creationId xmlns:a16="http://schemas.microsoft.com/office/drawing/2014/main" id="{D0EFF960-9F83-4FFE-BF82-B52577442D3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39">
              <a:extLst>
                <a:ext uri="{FF2B5EF4-FFF2-40B4-BE49-F238E27FC236}">
                  <a16:creationId xmlns:a16="http://schemas.microsoft.com/office/drawing/2014/main" id="{99D3D888-B3BA-4D97-B256-1108E2C3F2E3}"/>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0">
              <a:extLst>
                <a:ext uri="{FF2B5EF4-FFF2-40B4-BE49-F238E27FC236}">
                  <a16:creationId xmlns:a16="http://schemas.microsoft.com/office/drawing/2014/main" id="{7F59FA3C-1276-422B-80A8-04EF5B7FFB3B}"/>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1">
              <a:extLst>
                <a:ext uri="{FF2B5EF4-FFF2-40B4-BE49-F238E27FC236}">
                  <a16:creationId xmlns:a16="http://schemas.microsoft.com/office/drawing/2014/main" id="{0F1A5475-0A1C-4B1A-97EC-5E3CD806750C}"/>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2">
              <a:extLst>
                <a:ext uri="{FF2B5EF4-FFF2-40B4-BE49-F238E27FC236}">
                  <a16:creationId xmlns:a16="http://schemas.microsoft.com/office/drawing/2014/main" id="{A3DDBAEE-DF7C-4EC8-94DD-05D69B1CDE43}"/>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3">
              <a:extLst>
                <a:ext uri="{FF2B5EF4-FFF2-40B4-BE49-F238E27FC236}">
                  <a16:creationId xmlns:a16="http://schemas.microsoft.com/office/drawing/2014/main" id="{D5F93DF4-E313-489C-8E2A-B483A92DEDD8}"/>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4">
              <a:extLst>
                <a:ext uri="{FF2B5EF4-FFF2-40B4-BE49-F238E27FC236}">
                  <a16:creationId xmlns:a16="http://schemas.microsoft.com/office/drawing/2014/main" id="{4DC15CBD-9941-4E37-A8B4-F231D3B3151B}"/>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5">
              <a:extLst>
                <a:ext uri="{FF2B5EF4-FFF2-40B4-BE49-F238E27FC236}">
                  <a16:creationId xmlns:a16="http://schemas.microsoft.com/office/drawing/2014/main" id="{9ADB481C-21A1-49F8-ACE4-4CD0729D9208}"/>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6">
              <a:extLst>
                <a:ext uri="{FF2B5EF4-FFF2-40B4-BE49-F238E27FC236}">
                  <a16:creationId xmlns:a16="http://schemas.microsoft.com/office/drawing/2014/main" id="{E4D2031E-0A6F-4C49-9ED4-AB51D06F0F1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7">
              <a:extLst>
                <a:ext uri="{FF2B5EF4-FFF2-40B4-BE49-F238E27FC236}">
                  <a16:creationId xmlns:a16="http://schemas.microsoft.com/office/drawing/2014/main" id="{C44C9E42-3F3B-4C13-A2DA-02F22BA28A8F}"/>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8">
              <a:extLst>
                <a:ext uri="{FF2B5EF4-FFF2-40B4-BE49-F238E27FC236}">
                  <a16:creationId xmlns:a16="http://schemas.microsoft.com/office/drawing/2014/main" id="{01353E56-76A6-4F6D-B228-D349DD153DAB}"/>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49">
              <a:extLst>
                <a:ext uri="{FF2B5EF4-FFF2-40B4-BE49-F238E27FC236}">
                  <a16:creationId xmlns:a16="http://schemas.microsoft.com/office/drawing/2014/main" id="{61622A06-0465-4E80-BE10-ABA3B3FE3DEF}"/>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0">
              <a:extLst>
                <a:ext uri="{FF2B5EF4-FFF2-40B4-BE49-F238E27FC236}">
                  <a16:creationId xmlns:a16="http://schemas.microsoft.com/office/drawing/2014/main" id="{87927BE2-A3FC-4F6C-B8B1-028431DC64BC}"/>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1">
              <a:extLst>
                <a:ext uri="{FF2B5EF4-FFF2-40B4-BE49-F238E27FC236}">
                  <a16:creationId xmlns:a16="http://schemas.microsoft.com/office/drawing/2014/main" id="{9AB4F4C4-EA49-4CC5-B240-860DE380C319}"/>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2">
              <a:extLst>
                <a:ext uri="{FF2B5EF4-FFF2-40B4-BE49-F238E27FC236}">
                  <a16:creationId xmlns:a16="http://schemas.microsoft.com/office/drawing/2014/main" id="{357BA5D2-76BC-4D95-9315-2DE8D62D55B7}"/>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3">
              <a:extLst>
                <a:ext uri="{FF2B5EF4-FFF2-40B4-BE49-F238E27FC236}">
                  <a16:creationId xmlns:a16="http://schemas.microsoft.com/office/drawing/2014/main" id="{DCED355D-42FD-4686-B0EF-0E3062E19ED4}"/>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4">
              <a:extLst>
                <a:ext uri="{FF2B5EF4-FFF2-40B4-BE49-F238E27FC236}">
                  <a16:creationId xmlns:a16="http://schemas.microsoft.com/office/drawing/2014/main" id="{0958AEB7-DBAD-45AC-9AB2-48F0F1765950}"/>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5">
              <a:extLst>
                <a:ext uri="{FF2B5EF4-FFF2-40B4-BE49-F238E27FC236}">
                  <a16:creationId xmlns:a16="http://schemas.microsoft.com/office/drawing/2014/main" id="{D21079D7-F09E-4BC4-907F-AB73704555F7}"/>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6">
              <a:extLst>
                <a:ext uri="{FF2B5EF4-FFF2-40B4-BE49-F238E27FC236}">
                  <a16:creationId xmlns:a16="http://schemas.microsoft.com/office/drawing/2014/main" id="{A704AF6D-383A-461D-9A8E-803EB90DE594}"/>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7">
              <a:extLst>
                <a:ext uri="{FF2B5EF4-FFF2-40B4-BE49-F238E27FC236}">
                  <a16:creationId xmlns:a16="http://schemas.microsoft.com/office/drawing/2014/main" id="{FC012E4A-28D8-454A-A556-8AC6B0EB0B6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8">
              <a:extLst>
                <a:ext uri="{FF2B5EF4-FFF2-40B4-BE49-F238E27FC236}">
                  <a16:creationId xmlns:a16="http://schemas.microsoft.com/office/drawing/2014/main" id="{905E96C3-CEAF-465F-98F7-C346C851D7CA}"/>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59">
              <a:extLst>
                <a:ext uri="{FF2B5EF4-FFF2-40B4-BE49-F238E27FC236}">
                  <a16:creationId xmlns:a16="http://schemas.microsoft.com/office/drawing/2014/main" id="{B96BC9E4-E5E9-4941-BC5B-77E75A08F211}"/>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0">
              <a:extLst>
                <a:ext uri="{FF2B5EF4-FFF2-40B4-BE49-F238E27FC236}">
                  <a16:creationId xmlns:a16="http://schemas.microsoft.com/office/drawing/2014/main" id="{094DCF66-2169-4747-B305-D494F1D1B5D7}"/>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1">
              <a:extLst>
                <a:ext uri="{FF2B5EF4-FFF2-40B4-BE49-F238E27FC236}">
                  <a16:creationId xmlns:a16="http://schemas.microsoft.com/office/drawing/2014/main" id="{4AEC03C8-5E0C-4AFF-AE73-885A440478E9}"/>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9" name="Freeform 62">
              <a:extLst>
                <a:ext uri="{FF2B5EF4-FFF2-40B4-BE49-F238E27FC236}">
                  <a16:creationId xmlns:a16="http://schemas.microsoft.com/office/drawing/2014/main" id="{2F0EA371-30C6-42A1-8D7F-5F691CCF4E2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Tree>
    <p:extLst>
      <p:ext uri="{BB962C8B-B14F-4D97-AF65-F5344CB8AC3E}">
        <p14:creationId xmlns:p14="http://schemas.microsoft.com/office/powerpoint/2010/main" val="11776138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24177212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Slide-Discover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79" name="Freeform: Shape 78">
            <a:extLst>
              <a:ext uri="{FF2B5EF4-FFF2-40B4-BE49-F238E27FC236}">
                <a16:creationId xmlns:a16="http://schemas.microsoft.com/office/drawing/2014/main" id="{9821C742-34A7-4634-ABFF-1A8C76DB814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1" name="Text Placeholder 140">
            <a:extLst>
              <a:ext uri="{FF2B5EF4-FFF2-40B4-BE49-F238E27FC236}">
                <a16:creationId xmlns:a16="http://schemas.microsoft.com/office/drawing/2014/main" id="{E2C11A33-E2C2-4ED9-A0FF-F9E78469F2C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CFA768B8-D2D1-447E-9F0E-47C681CCC99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5784771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Slide-Fluid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E3563E49-DAF7-4206-AAD7-38E789258387}"/>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0BA02072-FEDB-429A-A4C0-22D59D09BF0A}"/>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0ABA4448-A18D-4663-B455-EAD951F86205}"/>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8876535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Slide-Strength">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176FAE9-F8D7-45AD-AA56-97F65AF5C7CF}"/>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B87D9FE-C85C-4214-9157-DD7F3ED28A34}"/>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15BBA84-73B3-48DF-B6EE-69867E46B6EF}"/>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38731914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Structur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229705A0-38F7-4A9C-86A4-2F68DE74B02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4D897568-993B-4A02-A134-6722AC6A9865}"/>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CA8F343C-4D99-4A43-995F-05ACA5C64EB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7824678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Community">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624966D-E4EA-4F50-9BB6-48291DC82572}"/>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7C435E10-BA07-43CA-946E-F929538E56EE}"/>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8818C800-1FD7-46E3-9513-EDED28C7D419}"/>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1317661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Knowledge">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054BDF27-BFAD-478C-A199-3DB667D3F5E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219F3B99-BA96-428A-8B96-08B07C39576F}"/>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3E6A1775-999F-4891-AEA1-BDBEAF077E56}"/>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3258611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Learnin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80" name="Freeform: Shape 79">
            <a:extLst>
              <a:ext uri="{FF2B5EF4-FFF2-40B4-BE49-F238E27FC236}">
                <a16:creationId xmlns:a16="http://schemas.microsoft.com/office/drawing/2014/main" id="{9F2674CC-72EB-4595-86BE-D02CD83455C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4" name="Text Placeholder 140">
            <a:extLst>
              <a:ext uri="{FF2B5EF4-FFF2-40B4-BE49-F238E27FC236}">
                <a16:creationId xmlns:a16="http://schemas.microsoft.com/office/drawing/2014/main" id="{C2FB46BE-AAF7-42FF-9037-1C6EE88FE3BD}"/>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62CC006-DD2A-4ACA-910F-2010703F4F31}"/>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16213437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Movem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Freeform: Shape 65">
            <a:extLst>
              <a:ext uri="{FF2B5EF4-FFF2-40B4-BE49-F238E27FC236}">
                <a16:creationId xmlns:a16="http://schemas.microsoft.com/office/drawing/2014/main" id="{6725A7B3-05B9-43EC-BD6A-2951B787802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3" name="Text Placeholder 140">
            <a:extLst>
              <a:ext uri="{FF2B5EF4-FFF2-40B4-BE49-F238E27FC236}">
                <a16:creationId xmlns:a16="http://schemas.microsoft.com/office/drawing/2014/main" id="{3AF26A12-2ED5-4400-ADF5-846B94638FB6}"/>
              </a:ext>
            </a:extLst>
          </p:cNvPr>
          <p:cNvSpPr>
            <a:spLocks noGrp="1"/>
          </p:cNvSpPr>
          <p:nvPr>
            <p:ph type="body" sz="quarter" idx="17" hasCustomPrompt="1"/>
          </p:nvPr>
        </p:nvSpPr>
        <p:spPr>
          <a:xfrm>
            <a:off x="500063" y="5394937"/>
            <a:ext cx="4772202"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9" name="Text Placeholder 135">
            <a:extLst>
              <a:ext uri="{FF2B5EF4-FFF2-40B4-BE49-F238E27FC236}">
                <a16:creationId xmlns:a16="http://schemas.microsoft.com/office/drawing/2014/main" id="{EDA5586F-18E7-4601-96CA-50CD2AA81EC8}"/>
              </a:ext>
            </a:extLst>
          </p:cNvPr>
          <p:cNvSpPr>
            <a:spLocks noGrp="1"/>
          </p:cNvSpPr>
          <p:nvPr>
            <p:ph type="body" sz="quarter" idx="16" hasCustomPrompt="1"/>
          </p:nvPr>
        </p:nvSpPr>
        <p:spPr>
          <a:xfrm>
            <a:off x="607255" y="5338960"/>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638503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B">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75" name="Text Placeholder 140">
            <a:extLst>
              <a:ext uri="{FF2B5EF4-FFF2-40B4-BE49-F238E27FC236}">
                <a16:creationId xmlns:a16="http://schemas.microsoft.com/office/drawing/2014/main" id="{F8C9875D-6ED4-4691-B4EE-6BE289CEFD87}"/>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extLst>
                <a:ext uri="{28A0092B-C50C-407E-A947-70E740481C1C}">
                  <a14:useLocalDpi xmlns:a14="http://schemas.microsoft.com/office/drawing/2010/main" val="0"/>
                </a:ext>
              </a:extLst>
            </a:blip>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Text Placeholder 135">
            <a:extLst>
              <a:ext uri="{FF2B5EF4-FFF2-40B4-BE49-F238E27FC236}">
                <a16:creationId xmlns:a16="http://schemas.microsoft.com/office/drawing/2014/main" id="{601F3602-2361-40F0-A995-ABA050961AB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26802196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Slide B-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cstate="screen">
              <a:extLst>
                <a:ext uri="{28A0092B-C50C-407E-A947-70E740481C1C}">
                  <a14:useLocalDpi xmlns:a14="http://schemas.microsoft.com/office/drawing/2010/main"/>
                </a:ext>
              </a:extLst>
            </a:blip>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C553431B-6092-48C5-AD7C-F30516D7A383}"/>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9808" t="-43218" r="-79808" b="-4321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2" name="Text Placeholder 140">
            <a:extLst>
              <a:ext uri="{FF2B5EF4-FFF2-40B4-BE49-F238E27FC236}">
                <a16:creationId xmlns:a16="http://schemas.microsoft.com/office/drawing/2014/main" id="{B4389B36-E541-48E7-A912-C35EE13572D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BA1EDDF-3973-431D-958F-640EC310C4D6}"/>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99571897"/>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Slide B-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86F4D0A5-6CC7-400E-9C3C-0694666F6F8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59425" t="-59426" r="-32309" b="-3230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C8E1928D-065A-4AB1-9DF2-3C1374F8D11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11A1BDE-E875-46F4-AFCD-40A301028118}"/>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960759155"/>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Slide B-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44E114E6-BD85-4C72-BAB6-6A2A343DA8D5}"/>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2409" t="-42275" r="-52944" b="-4307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3156ADEC-0272-4274-9765-6F13B085BBDE}"/>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13892CA3-1F3C-40B3-9F82-3B2099571FB1}"/>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0147513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B-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FCFB8DF9-51A8-485E-9F12-E5A3330F489E}"/>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8781" t="-8782" r="-19370" b="-193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2DDB1C3D-68C3-412D-8EB3-97570F001363}"/>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28C843FD-33AA-4EEC-9FDF-27DC52E9A1E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3425663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B-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9C7F53C6-9053-440C-8E3D-971AFB12FFFC}"/>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28854" t="-32933" r="-6493" b="-24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7AF040AB-A5DC-4D6D-B6BA-75BCAFC7AAFC}"/>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51F7505-AB35-46E5-9D36-6EFD604C99AC}"/>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26421944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Slide B-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54420FA1-8DAE-4658-86CF-B5658CDC24E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234B86AF-61C0-4BEF-AED9-AB6E1045862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1EC55AF-72F6-4B80-B565-E4736853BBD5}"/>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014275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Slide B-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7" name="Freeform: Shape 66">
            <a:extLst>
              <a:ext uri="{FF2B5EF4-FFF2-40B4-BE49-F238E27FC236}">
                <a16:creationId xmlns:a16="http://schemas.microsoft.com/office/drawing/2014/main" id="{C8A16490-7A25-479D-8887-224357329F51}"/>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74019" t="-38771" r="-74019" b="-3877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3" name="Text Placeholder 140">
            <a:extLst>
              <a:ext uri="{FF2B5EF4-FFF2-40B4-BE49-F238E27FC236}">
                <a16:creationId xmlns:a16="http://schemas.microsoft.com/office/drawing/2014/main" id="{E5F69457-834C-4B3E-AF4C-CDBC7D6FC8A2}"/>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C135A83-4349-4D19-A851-56FC171B943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7980711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Slide B-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8" name="Freeform: Shape 67">
            <a:extLst>
              <a:ext uri="{FF2B5EF4-FFF2-40B4-BE49-F238E27FC236}">
                <a16:creationId xmlns:a16="http://schemas.microsoft.com/office/drawing/2014/main" id="{EABDE6FE-819A-4678-A6E8-009E38A1A568}"/>
              </a:ext>
            </a:extLst>
          </p:cNvPr>
          <p:cNvSpPr/>
          <p:nvPr userDrawn="1"/>
        </p:nvSpPr>
        <p:spPr>
          <a:xfrm>
            <a:off x="6272240"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blipFill dpi="0" rotWithShape="1">
            <a:blip r:embed="rId3" cstate="screen">
              <a:extLst>
                <a:ext uri="{28A0092B-C50C-407E-A947-70E740481C1C}">
                  <a14:useLocalDpi xmlns:a14="http://schemas.microsoft.com/office/drawing/2010/main"/>
                </a:ext>
              </a:extLst>
            </a:blip>
            <a:srcRect/>
            <a:stretch>
              <a:fillRect l="-34594" t="-16266" r="-34594" b="-1626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34" name="Text Placeholder 140">
            <a:extLst>
              <a:ext uri="{FF2B5EF4-FFF2-40B4-BE49-F238E27FC236}">
                <a16:creationId xmlns:a16="http://schemas.microsoft.com/office/drawing/2014/main" id="{FD7259D0-6B32-4DE1-8F13-A21A1C988BF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D42A6F0E-E106-4C5B-90DE-D6097D2850F0}"/>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2631841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Header C-Discover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60928" t="-30644" r="-107570"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8" name="Text Placeholder 140">
            <a:extLst>
              <a:ext uri="{FF2B5EF4-FFF2-40B4-BE49-F238E27FC236}">
                <a16:creationId xmlns:a16="http://schemas.microsoft.com/office/drawing/2014/main" id="{4CE4066F-5CB1-43C1-8385-16A6CA0296A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7C590671-A7C1-4FD2-8937-335D342E216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8898085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Header C-Fluid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122106" t="-35294" r="-54327" b="-2669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C88C7B38-255E-4D79-80C8-2A025E1CFAC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EC7B1783-9A42-4500-B3D5-978D81F02062}"/>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717561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C">
    <p:spTree>
      <p:nvGrpSpPr>
        <p:cNvPr id="1" name=""/>
        <p:cNvGrpSpPr/>
        <p:nvPr/>
      </p:nvGrpSpPr>
      <p:grpSpPr>
        <a:xfrm>
          <a:off x="0" y="0"/>
          <a:ext cx="0" cy="0"/>
          <a:chOff x="0" y="0"/>
          <a:chExt cx="0" cy="0"/>
        </a:xfrm>
      </p:grpSpPr>
      <p:sp>
        <p:nvSpPr>
          <p:cNvPr id="75" name="Picture Placeholder 74">
            <a:extLst>
              <a:ext uri="{FF2B5EF4-FFF2-40B4-BE49-F238E27FC236}">
                <a16:creationId xmlns:a16="http://schemas.microsoft.com/office/drawing/2014/main" id="{3E2304DD-D55D-458E-8153-0D330BDFEFF8}"/>
              </a:ext>
            </a:extLst>
          </p:cNvPr>
          <p:cNvSpPr>
            <a:spLocks noGrp="1"/>
          </p:cNvSpPr>
          <p:nvPr>
            <p:ph type="pic" sz="quarter" idx="13"/>
          </p:nvPr>
        </p:nvSpPr>
        <p:spPr>
          <a:xfrm>
            <a:off x="1" y="1"/>
            <a:ext cx="12204000" cy="6857998"/>
          </a:xfrm>
          <a:solidFill>
            <a:schemeClr val="bg1">
              <a:lumMod val="85000"/>
            </a:schemeClr>
          </a:solidFill>
        </p:spPr>
        <p:txBody>
          <a:bodyPr lIns="360000" tIns="360000" rIns="360000" bIns="360000">
            <a:normAutofit/>
          </a:bodyPr>
          <a:lstStyle>
            <a:lvl1pPr algn="r">
              <a:defRPr sz="1600">
                <a:solidFill>
                  <a:schemeClr val="tx1">
                    <a:lumMod val="50000"/>
                    <a:lumOff val="50000"/>
                  </a:schemeClr>
                </a:solidFill>
              </a:defRPr>
            </a:lvl1pPr>
          </a:lstStyle>
          <a:p>
            <a:r>
              <a:rPr lang="en-US" noProof="0"/>
              <a:t>Click icon to add picture</a:t>
            </a:r>
            <a:endParaRPr lang="en-AU" noProof="0"/>
          </a:p>
        </p:txBody>
      </p:sp>
      <p:sp>
        <p:nvSpPr>
          <p:cNvPr id="73" name="Subtitle 72">
            <a:extLst>
              <a:ext uri="{FF2B5EF4-FFF2-40B4-BE49-F238E27FC236}">
                <a16:creationId xmlns:a16="http://schemas.microsoft.com/office/drawing/2014/main" id="{2993D1DC-23D0-40CA-BA80-0CCA239AC610}"/>
              </a:ext>
            </a:extLst>
          </p:cNvPr>
          <p:cNvSpPr>
            <a:spLocks noGrp="1"/>
          </p:cNvSpPr>
          <p:nvPr>
            <p:ph type="subTitle" idx="1" hasCustomPrompt="1"/>
          </p:nvPr>
        </p:nvSpPr>
        <p:spPr>
          <a:xfrm>
            <a:off x="0" y="0"/>
            <a:ext cx="5729283" cy="6857998"/>
          </a:xfrm>
          <a:custGeom>
            <a:avLst/>
            <a:gdLst>
              <a:gd name="connsiteX0" fmla="*/ 0 w 5729283"/>
              <a:gd name="connsiteY0" fmla="*/ 0 h 6857998"/>
              <a:gd name="connsiteX1" fmla="*/ 4311112 w 5729283"/>
              <a:gd name="connsiteY1" fmla="*/ 0 h 6857998"/>
              <a:gd name="connsiteX2" fmla="*/ 5729283 w 5729283"/>
              <a:gd name="connsiteY2" fmla="*/ 5316930 h 6857998"/>
              <a:gd name="connsiteX3" fmla="*/ 0 w 5729283"/>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5729283" h="6857998">
                <a:moveTo>
                  <a:pt x="0" y="0"/>
                </a:moveTo>
                <a:lnTo>
                  <a:pt x="4311112" y="0"/>
                </a:lnTo>
                <a:lnTo>
                  <a:pt x="5729283" y="5316930"/>
                </a:lnTo>
                <a:lnTo>
                  <a:pt x="0" y="6857998"/>
                </a:lnTo>
                <a:close/>
              </a:path>
            </a:pathLst>
          </a:custGeom>
          <a:solidFill>
            <a:schemeClr val="bg1">
              <a:alpha val="80000"/>
            </a:schemeClr>
          </a:solidFill>
        </p:spPr>
        <p:txBody>
          <a:bodyPr wrap="square" lIns="576000" tIns="2484000" rIns="1404000" anchor="t" anchorCtr="0">
            <a:noAutofit/>
          </a:bodyPr>
          <a:lstStyle>
            <a:lvl1pPr marL="0" indent="0" algn="l">
              <a:spcAft>
                <a:spcPts val="12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37" name="Text Placeholder 135">
            <a:extLst>
              <a:ext uri="{FF2B5EF4-FFF2-40B4-BE49-F238E27FC236}">
                <a16:creationId xmlns:a16="http://schemas.microsoft.com/office/drawing/2014/main" id="{081B6B67-7D18-4A84-A9C8-F8EB715A3FB3}"/>
              </a:ext>
            </a:extLst>
          </p:cNvPr>
          <p:cNvSpPr>
            <a:spLocks noGrp="1" noChangeAspect="1"/>
          </p:cNvSpPr>
          <p:nvPr>
            <p:ph type="body" sz="quarter" idx="14" hasCustomPrompt="1"/>
          </p:nvPr>
        </p:nvSpPr>
        <p:spPr>
          <a:xfrm>
            <a:off x="607255" y="616633"/>
            <a:ext cx="1440000" cy="1440000"/>
          </a:xfrm>
          <a:blipFill dpi="0" rotWithShape="1">
            <a:blip r:embed="rId2"/>
            <a:srcRect/>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39" name="Text Placeholder 140">
            <a:extLst>
              <a:ext uri="{FF2B5EF4-FFF2-40B4-BE49-F238E27FC236}">
                <a16:creationId xmlns:a16="http://schemas.microsoft.com/office/drawing/2014/main" id="{57544754-61DA-4535-96B6-21D24A61885D}"/>
              </a:ext>
            </a:extLst>
          </p:cNvPr>
          <p:cNvSpPr>
            <a:spLocks noGrp="1"/>
          </p:cNvSpPr>
          <p:nvPr>
            <p:ph type="body" sz="quarter" idx="16" hasCustomPrompt="1"/>
          </p:nvPr>
        </p:nvSpPr>
        <p:spPr>
          <a:xfrm>
            <a:off x="500063" y="5265337"/>
            <a:ext cx="3567112"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8" name="Text Placeholder 135">
            <a:extLst>
              <a:ext uri="{FF2B5EF4-FFF2-40B4-BE49-F238E27FC236}">
                <a16:creationId xmlns:a16="http://schemas.microsoft.com/office/drawing/2014/main" id="{08BE5594-C448-4AC9-B08C-E09264A1634F}"/>
              </a:ext>
            </a:extLst>
          </p:cNvPr>
          <p:cNvSpPr>
            <a:spLocks noGrp="1"/>
          </p:cNvSpPr>
          <p:nvPr>
            <p:ph type="body" sz="quarter" idx="17" hasCustomPrompt="1"/>
          </p:nvPr>
        </p:nvSpPr>
        <p:spPr>
          <a:xfrm>
            <a:off x="607255" y="52093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14439700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Header C-Strength">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5179" t="-40292" r="-67666" b="-4637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B37A7C5F-6C97-4907-9B6E-CAD54B542D51}"/>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9411580-DB87-4A03-8CAA-0596920BA9B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765696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ection Header C-Structur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6836" t="-3166" r="-52387" b="-5787"/>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47EAFC36-6B42-4718-B950-E73D679183E4}"/>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2C5AC15-2F83-4DFF-A7D6-FDC451DF0F79}"/>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92041992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Section Header C-Community">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7082" t="-12072" r="-54824" b="-156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9A35FC83-B4F8-4E38-8B51-53931CF7E2CB}"/>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59D845B7-610D-45D7-886B-50A578383BF7}"/>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81920816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ection Header C-Knowledge">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0012" t="-12876" r="-48014" b="-1328"/>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97A5019C-6BF2-4398-8DAA-FF283C94EA0A}"/>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47F16148-6109-4250-8F2B-85B5C621F02E}"/>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155453532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Section Header C-Learnin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53571" t="-17583" r="-76930" b="-3028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2" name="Text Placeholder 140">
            <a:extLst>
              <a:ext uri="{FF2B5EF4-FFF2-40B4-BE49-F238E27FC236}">
                <a16:creationId xmlns:a16="http://schemas.microsoft.com/office/drawing/2014/main" id="{77A3F8CD-5F2E-491B-926F-DCC7B4CAEC7F}"/>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A495759F-BC16-45E8-9CE1-BF7AC6B52D0D}"/>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48475225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Section Header C-Movement">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5999291"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grpSp>
        <p:nvGrpSpPr>
          <p:cNvPr id="131" name="Group 4">
            <a:extLst>
              <a:ext uri="{FF2B5EF4-FFF2-40B4-BE49-F238E27FC236}">
                <a16:creationId xmlns:a16="http://schemas.microsoft.com/office/drawing/2014/main" id="{952F8D34-531B-4437-B768-1A058C4F580B}"/>
              </a:ext>
            </a:extLst>
          </p:cNvPr>
          <p:cNvGrpSpPr>
            <a:grpSpLocks noChangeAspect="1"/>
          </p:cNvGrpSpPr>
          <p:nvPr userDrawn="1"/>
        </p:nvGrpSpPr>
        <p:grpSpPr bwMode="auto">
          <a:xfrm>
            <a:off x="607255" y="616633"/>
            <a:ext cx="1256780" cy="1260000"/>
            <a:chOff x="2864" y="1181"/>
            <a:chExt cx="1952" cy="1957"/>
          </a:xfrm>
          <a:blipFill>
            <a:blip r:embed="rId2"/>
            <a:stretch>
              <a:fillRect/>
            </a:stretch>
          </a:blipFill>
        </p:grpSpPr>
        <p:sp>
          <p:nvSpPr>
            <p:cNvPr id="132" name="AutoShape 3">
              <a:extLst>
                <a:ext uri="{FF2B5EF4-FFF2-40B4-BE49-F238E27FC236}">
                  <a16:creationId xmlns:a16="http://schemas.microsoft.com/office/drawing/2014/main" id="{BBEC651D-9DEC-4A01-B480-D5E4B2FC2902}"/>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3" name="Rectangle 5">
              <a:extLst>
                <a:ext uri="{FF2B5EF4-FFF2-40B4-BE49-F238E27FC236}">
                  <a16:creationId xmlns:a16="http://schemas.microsoft.com/office/drawing/2014/main" id="{8AC4D9D0-269C-4ACF-BF70-19CF3F874F7A}"/>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4" name="Freeform 6">
              <a:extLst>
                <a:ext uri="{FF2B5EF4-FFF2-40B4-BE49-F238E27FC236}">
                  <a16:creationId xmlns:a16="http://schemas.microsoft.com/office/drawing/2014/main" id="{78D091DD-3D29-4E85-A4F2-B1EF7381554E}"/>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5" name="Freeform 7">
              <a:extLst>
                <a:ext uri="{FF2B5EF4-FFF2-40B4-BE49-F238E27FC236}">
                  <a16:creationId xmlns:a16="http://schemas.microsoft.com/office/drawing/2014/main" id="{41F39217-4860-4557-92E4-3744C451F05F}"/>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6" name="Freeform 8">
              <a:extLst>
                <a:ext uri="{FF2B5EF4-FFF2-40B4-BE49-F238E27FC236}">
                  <a16:creationId xmlns:a16="http://schemas.microsoft.com/office/drawing/2014/main" id="{E8E8E316-21E4-4CC2-ADF5-C4F81235C3D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7" name="Freeform 9">
              <a:extLst>
                <a:ext uri="{FF2B5EF4-FFF2-40B4-BE49-F238E27FC236}">
                  <a16:creationId xmlns:a16="http://schemas.microsoft.com/office/drawing/2014/main" id="{1D3C1F05-2CE2-4C38-A4B0-481C61982A15}"/>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8" name="Freeform 10">
              <a:extLst>
                <a:ext uri="{FF2B5EF4-FFF2-40B4-BE49-F238E27FC236}">
                  <a16:creationId xmlns:a16="http://schemas.microsoft.com/office/drawing/2014/main" id="{B93800B0-DBA3-4D0A-9F1B-C254419B3566}"/>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9" name="Freeform 11">
              <a:extLst>
                <a:ext uri="{FF2B5EF4-FFF2-40B4-BE49-F238E27FC236}">
                  <a16:creationId xmlns:a16="http://schemas.microsoft.com/office/drawing/2014/main" id="{DA73D27E-D033-4C84-A492-8DAC896B6EE3}"/>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1" name="Freeform 12">
              <a:extLst>
                <a:ext uri="{FF2B5EF4-FFF2-40B4-BE49-F238E27FC236}">
                  <a16:creationId xmlns:a16="http://schemas.microsoft.com/office/drawing/2014/main" id="{74F6F1BE-8465-4B37-9FA1-D0E1A2E48B14}"/>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2" name="Freeform 13">
              <a:extLst>
                <a:ext uri="{FF2B5EF4-FFF2-40B4-BE49-F238E27FC236}">
                  <a16:creationId xmlns:a16="http://schemas.microsoft.com/office/drawing/2014/main" id="{9EE5749B-5072-41F9-A57E-284E0A604655}"/>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3" name="Freeform 14">
              <a:extLst>
                <a:ext uri="{FF2B5EF4-FFF2-40B4-BE49-F238E27FC236}">
                  <a16:creationId xmlns:a16="http://schemas.microsoft.com/office/drawing/2014/main" id="{2DBB559A-8AB1-47CF-9594-70FFFF07DF4E}"/>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4" name="Freeform 15">
              <a:extLst>
                <a:ext uri="{FF2B5EF4-FFF2-40B4-BE49-F238E27FC236}">
                  <a16:creationId xmlns:a16="http://schemas.microsoft.com/office/drawing/2014/main" id="{EF6A068B-18BA-48B7-AC57-2231ED0F0A3C}"/>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5" name="Freeform 16">
              <a:extLst>
                <a:ext uri="{FF2B5EF4-FFF2-40B4-BE49-F238E27FC236}">
                  <a16:creationId xmlns:a16="http://schemas.microsoft.com/office/drawing/2014/main" id="{AF34F4D6-E742-4530-A1D5-8CBF297CFE8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6" name="Freeform 17">
              <a:extLst>
                <a:ext uri="{FF2B5EF4-FFF2-40B4-BE49-F238E27FC236}">
                  <a16:creationId xmlns:a16="http://schemas.microsoft.com/office/drawing/2014/main" id="{FAD1CA84-23AF-476C-9991-F757AE0651DE}"/>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7" name="Freeform 18">
              <a:extLst>
                <a:ext uri="{FF2B5EF4-FFF2-40B4-BE49-F238E27FC236}">
                  <a16:creationId xmlns:a16="http://schemas.microsoft.com/office/drawing/2014/main" id="{ACAEC108-E142-43B0-8B21-F856F93881FE}"/>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8" name="Freeform 19">
              <a:extLst>
                <a:ext uri="{FF2B5EF4-FFF2-40B4-BE49-F238E27FC236}">
                  <a16:creationId xmlns:a16="http://schemas.microsoft.com/office/drawing/2014/main" id="{C85C54C2-C1F3-4F46-AA95-330CA1FBCCC4}"/>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49" name="Freeform 20">
              <a:extLst>
                <a:ext uri="{FF2B5EF4-FFF2-40B4-BE49-F238E27FC236}">
                  <a16:creationId xmlns:a16="http://schemas.microsoft.com/office/drawing/2014/main" id="{DE512848-C980-40EA-8C56-CE3DC8433DB6}"/>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0" name="Rectangle 21">
              <a:extLst>
                <a:ext uri="{FF2B5EF4-FFF2-40B4-BE49-F238E27FC236}">
                  <a16:creationId xmlns:a16="http://schemas.microsoft.com/office/drawing/2014/main" id="{41E59601-BD60-43C2-A624-31E8A46608AB}"/>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1" name="Freeform 22">
              <a:extLst>
                <a:ext uri="{FF2B5EF4-FFF2-40B4-BE49-F238E27FC236}">
                  <a16:creationId xmlns:a16="http://schemas.microsoft.com/office/drawing/2014/main" id="{2FC897BB-D4BC-4B93-BD1F-3FCB8A51B70E}"/>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2" name="Freeform 23">
              <a:extLst>
                <a:ext uri="{FF2B5EF4-FFF2-40B4-BE49-F238E27FC236}">
                  <a16:creationId xmlns:a16="http://schemas.microsoft.com/office/drawing/2014/main" id="{37CB6FDA-B6C4-4A87-9AEB-E2CC7686960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3" name="Freeform 24">
              <a:extLst>
                <a:ext uri="{FF2B5EF4-FFF2-40B4-BE49-F238E27FC236}">
                  <a16:creationId xmlns:a16="http://schemas.microsoft.com/office/drawing/2014/main" id="{9EB636E2-EA73-47E1-B9D1-41B5E1183AD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4" name="Freeform 25">
              <a:extLst>
                <a:ext uri="{FF2B5EF4-FFF2-40B4-BE49-F238E27FC236}">
                  <a16:creationId xmlns:a16="http://schemas.microsoft.com/office/drawing/2014/main" id="{A1D24BE6-E7F9-419E-9038-34878217484C}"/>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5" name="Freeform 26">
              <a:extLst>
                <a:ext uri="{FF2B5EF4-FFF2-40B4-BE49-F238E27FC236}">
                  <a16:creationId xmlns:a16="http://schemas.microsoft.com/office/drawing/2014/main" id="{03218CF4-4C2B-499B-A778-31F5E5F57B84}"/>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6" name="Freeform 27">
              <a:extLst>
                <a:ext uri="{FF2B5EF4-FFF2-40B4-BE49-F238E27FC236}">
                  <a16:creationId xmlns:a16="http://schemas.microsoft.com/office/drawing/2014/main" id="{173799A0-ECB5-493E-9E49-2EA45E424862}"/>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7" name="Freeform 28">
              <a:extLst>
                <a:ext uri="{FF2B5EF4-FFF2-40B4-BE49-F238E27FC236}">
                  <a16:creationId xmlns:a16="http://schemas.microsoft.com/office/drawing/2014/main" id="{33E96A3F-7E78-4890-94D5-D7E3CB3B23F5}"/>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8" name="Freeform 29">
              <a:extLst>
                <a:ext uri="{FF2B5EF4-FFF2-40B4-BE49-F238E27FC236}">
                  <a16:creationId xmlns:a16="http://schemas.microsoft.com/office/drawing/2014/main" id="{531E9948-2329-4042-8C88-955E4DCDD740}"/>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59" name="Freeform 30">
              <a:extLst>
                <a:ext uri="{FF2B5EF4-FFF2-40B4-BE49-F238E27FC236}">
                  <a16:creationId xmlns:a16="http://schemas.microsoft.com/office/drawing/2014/main" id="{54F08FC5-B24A-449D-BFE5-234C81F9D5C8}"/>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0" name="Freeform 31">
              <a:extLst>
                <a:ext uri="{FF2B5EF4-FFF2-40B4-BE49-F238E27FC236}">
                  <a16:creationId xmlns:a16="http://schemas.microsoft.com/office/drawing/2014/main" id="{FE60F094-8651-44F7-800A-5C5878936E8F}"/>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1" name="Freeform 32">
              <a:extLst>
                <a:ext uri="{FF2B5EF4-FFF2-40B4-BE49-F238E27FC236}">
                  <a16:creationId xmlns:a16="http://schemas.microsoft.com/office/drawing/2014/main" id="{97B6F0CB-D65A-4FE1-82D0-C900FE691B92}"/>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2" name="Freeform 34">
              <a:extLst>
                <a:ext uri="{FF2B5EF4-FFF2-40B4-BE49-F238E27FC236}">
                  <a16:creationId xmlns:a16="http://schemas.microsoft.com/office/drawing/2014/main" id="{C5EA344F-8008-488F-91D7-61F621AFAF2B}"/>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3" name="Freeform 35">
              <a:extLst>
                <a:ext uri="{FF2B5EF4-FFF2-40B4-BE49-F238E27FC236}">
                  <a16:creationId xmlns:a16="http://schemas.microsoft.com/office/drawing/2014/main" id="{E3D1E55F-4B1E-4DF3-A491-0D8570B298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4" name="Freeform 36">
              <a:extLst>
                <a:ext uri="{FF2B5EF4-FFF2-40B4-BE49-F238E27FC236}">
                  <a16:creationId xmlns:a16="http://schemas.microsoft.com/office/drawing/2014/main" id="{E873DE5C-24B0-4BF4-8297-4BA1E4AAFFB1}"/>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5" name="Freeform 37">
              <a:extLst>
                <a:ext uri="{FF2B5EF4-FFF2-40B4-BE49-F238E27FC236}">
                  <a16:creationId xmlns:a16="http://schemas.microsoft.com/office/drawing/2014/main" id="{0CB938A8-5CF0-4C5E-984C-0CAEB0C3E27D}"/>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6" name="Freeform 38">
              <a:extLst>
                <a:ext uri="{FF2B5EF4-FFF2-40B4-BE49-F238E27FC236}">
                  <a16:creationId xmlns:a16="http://schemas.microsoft.com/office/drawing/2014/main" id="{78EBBE71-A1CC-4107-AFCC-83E067E57648}"/>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7" name="Freeform 39">
              <a:extLst>
                <a:ext uri="{FF2B5EF4-FFF2-40B4-BE49-F238E27FC236}">
                  <a16:creationId xmlns:a16="http://schemas.microsoft.com/office/drawing/2014/main" id="{188683EF-DA3F-456E-A35D-B703C1D05321}"/>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8" name="Freeform 40">
              <a:extLst>
                <a:ext uri="{FF2B5EF4-FFF2-40B4-BE49-F238E27FC236}">
                  <a16:creationId xmlns:a16="http://schemas.microsoft.com/office/drawing/2014/main" id="{67455D6C-9F5E-48F6-9D90-B3BF88850F42}"/>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69" name="Freeform 41">
              <a:extLst>
                <a:ext uri="{FF2B5EF4-FFF2-40B4-BE49-F238E27FC236}">
                  <a16:creationId xmlns:a16="http://schemas.microsoft.com/office/drawing/2014/main" id="{2049801F-BD8D-4E9D-AAEA-FAFAAC41C841}"/>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0" name="Freeform 42">
              <a:extLst>
                <a:ext uri="{FF2B5EF4-FFF2-40B4-BE49-F238E27FC236}">
                  <a16:creationId xmlns:a16="http://schemas.microsoft.com/office/drawing/2014/main" id="{05096163-0CFF-4224-8C90-BA89F552F8CA}"/>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1" name="Freeform 43">
              <a:extLst>
                <a:ext uri="{FF2B5EF4-FFF2-40B4-BE49-F238E27FC236}">
                  <a16:creationId xmlns:a16="http://schemas.microsoft.com/office/drawing/2014/main" id="{F9AE60ED-4BD6-40E5-A3C9-CDC44B29DFA4}"/>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2" name="Freeform 44">
              <a:extLst>
                <a:ext uri="{FF2B5EF4-FFF2-40B4-BE49-F238E27FC236}">
                  <a16:creationId xmlns:a16="http://schemas.microsoft.com/office/drawing/2014/main" id="{DA4117E0-3B90-46EB-B97A-0867BD9DA1EE}"/>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3" name="Freeform 45">
              <a:extLst>
                <a:ext uri="{FF2B5EF4-FFF2-40B4-BE49-F238E27FC236}">
                  <a16:creationId xmlns:a16="http://schemas.microsoft.com/office/drawing/2014/main" id="{761EEC17-AA04-4CC5-B696-C93A624A73AE}"/>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4" name="Freeform 46">
              <a:extLst>
                <a:ext uri="{FF2B5EF4-FFF2-40B4-BE49-F238E27FC236}">
                  <a16:creationId xmlns:a16="http://schemas.microsoft.com/office/drawing/2014/main" id="{19E01E8B-2F3E-4806-9747-A9FD6D7CAB0C}"/>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5" name="Freeform 47">
              <a:extLst>
                <a:ext uri="{FF2B5EF4-FFF2-40B4-BE49-F238E27FC236}">
                  <a16:creationId xmlns:a16="http://schemas.microsoft.com/office/drawing/2014/main" id="{31CE3624-CAB2-42C8-A51A-24F5AB0888CC}"/>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6" name="Freeform 48">
              <a:extLst>
                <a:ext uri="{FF2B5EF4-FFF2-40B4-BE49-F238E27FC236}">
                  <a16:creationId xmlns:a16="http://schemas.microsoft.com/office/drawing/2014/main" id="{6046A1D0-D1B4-4EA9-B279-0BB0EB50C4FE}"/>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7" name="Freeform 49">
              <a:extLst>
                <a:ext uri="{FF2B5EF4-FFF2-40B4-BE49-F238E27FC236}">
                  <a16:creationId xmlns:a16="http://schemas.microsoft.com/office/drawing/2014/main" id="{D4B7AB6C-F51F-4D3C-B7AD-C1C1D664E317}"/>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8" name="Freeform 50">
              <a:extLst>
                <a:ext uri="{FF2B5EF4-FFF2-40B4-BE49-F238E27FC236}">
                  <a16:creationId xmlns:a16="http://schemas.microsoft.com/office/drawing/2014/main" id="{8E10AC4C-338C-4C57-B1AE-E90AD682072D}"/>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79" name="Freeform 51">
              <a:extLst>
                <a:ext uri="{FF2B5EF4-FFF2-40B4-BE49-F238E27FC236}">
                  <a16:creationId xmlns:a16="http://schemas.microsoft.com/office/drawing/2014/main" id="{34BF4F08-8DEC-4C2B-A2AF-788F7F1E480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0" name="Freeform 52">
              <a:extLst>
                <a:ext uri="{FF2B5EF4-FFF2-40B4-BE49-F238E27FC236}">
                  <a16:creationId xmlns:a16="http://schemas.microsoft.com/office/drawing/2014/main" id="{CFAEED60-DD64-46E7-8E79-CE50C14F1A69}"/>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1" name="Freeform 53">
              <a:extLst>
                <a:ext uri="{FF2B5EF4-FFF2-40B4-BE49-F238E27FC236}">
                  <a16:creationId xmlns:a16="http://schemas.microsoft.com/office/drawing/2014/main" id="{71261761-F990-43CC-844E-2C0A2477EF5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2" name="Freeform 54">
              <a:extLst>
                <a:ext uri="{FF2B5EF4-FFF2-40B4-BE49-F238E27FC236}">
                  <a16:creationId xmlns:a16="http://schemas.microsoft.com/office/drawing/2014/main" id="{D4D822F0-487A-41CD-89A2-BFEAF94DA3A6}"/>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3" name="Freeform 55">
              <a:extLst>
                <a:ext uri="{FF2B5EF4-FFF2-40B4-BE49-F238E27FC236}">
                  <a16:creationId xmlns:a16="http://schemas.microsoft.com/office/drawing/2014/main" id="{64127AD4-1815-4284-AA88-8E4CBE2BEB06}"/>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4" name="Freeform 56">
              <a:extLst>
                <a:ext uri="{FF2B5EF4-FFF2-40B4-BE49-F238E27FC236}">
                  <a16:creationId xmlns:a16="http://schemas.microsoft.com/office/drawing/2014/main" id="{BD21305C-D290-41CE-8BC3-99457C64FB1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5" name="Freeform 57">
              <a:extLst>
                <a:ext uri="{FF2B5EF4-FFF2-40B4-BE49-F238E27FC236}">
                  <a16:creationId xmlns:a16="http://schemas.microsoft.com/office/drawing/2014/main" id="{C54B15DF-E6D7-4531-BBF7-8FF9AA9A4B2A}"/>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Freeform 58">
              <a:extLst>
                <a:ext uri="{FF2B5EF4-FFF2-40B4-BE49-F238E27FC236}">
                  <a16:creationId xmlns:a16="http://schemas.microsoft.com/office/drawing/2014/main" id="{4D304613-492C-427C-A02E-E05ACE6B32EE}"/>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59">
              <a:extLst>
                <a:ext uri="{FF2B5EF4-FFF2-40B4-BE49-F238E27FC236}">
                  <a16:creationId xmlns:a16="http://schemas.microsoft.com/office/drawing/2014/main" id="{52AED092-BCE9-47D3-8D39-F2C4684C6122}"/>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60">
              <a:extLst>
                <a:ext uri="{FF2B5EF4-FFF2-40B4-BE49-F238E27FC236}">
                  <a16:creationId xmlns:a16="http://schemas.microsoft.com/office/drawing/2014/main" id="{E9BCC919-A30E-4FA5-91D6-D4CA02EF0948}"/>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61">
              <a:extLst>
                <a:ext uri="{FF2B5EF4-FFF2-40B4-BE49-F238E27FC236}">
                  <a16:creationId xmlns:a16="http://schemas.microsoft.com/office/drawing/2014/main" id="{6CFE3E2A-8488-4AFD-ABAE-938C82F3797D}"/>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62">
              <a:extLst>
                <a:ext uri="{FF2B5EF4-FFF2-40B4-BE49-F238E27FC236}">
                  <a16:creationId xmlns:a16="http://schemas.microsoft.com/office/drawing/2014/main" id="{AE6E86CC-9825-414A-B885-AD3D5F84D60F}"/>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70" name="Freeform: Shape 69">
            <a:extLst>
              <a:ext uri="{FF2B5EF4-FFF2-40B4-BE49-F238E27FC236}">
                <a16:creationId xmlns:a16="http://schemas.microsoft.com/office/drawing/2014/main" id="{BABC578D-5081-452E-A28F-C835C1DA64A1}"/>
              </a:ext>
            </a:extLst>
          </p:cNvPr>
          <p:cNvSpPr/>
          <p:nvPr userDrawn="1"/>
        </p:nvSpPr>
        <p:spPr>
          <a:xfrm>
            <a:off x="6499358" y="-1"/>
            <a:ext cx="5704638" cy="6879660"/>
          </a:xfrm>
          <a:custGeom>
            <a:avLst/>
            <a:gdLst>
              <a:gd name="connsiteX0" fmla="*/ 1684339 w 5704638"/>
              <a:gd name="connsiteY0" fmla="*/ 0 h 6879660"/>
              <a:gd name="connsiteX1" fmla="*/ 5704638 w 5704638"/>
              <a:gd name="connsiteY1" fmla="*/ 0 h 6879660"/>
              <a:gd name="connsiteX2" fmla="*/ 5704638 w 5704638"/>
              <a:gd name="connsiteY2" fmla="*/ 6879660 h 6879660"/>
              <a:gd name="connsiteX3" fmla="*/ 1684339 w 5704638"/>
              <a:gd name="connsiteY3" fmla="*/ 6879660 h 6879660"/>
              <a:gd name="connsiteX4" fmla="*/ 0 w 5704638"/>
              <a:gd name="connsiteY4" fmla="*/ 6437231 h 6879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4638" h="6879660">
                <a:moveTo>
                  <a:pt x="1684339" y="0"/>
                </a:moveTo>
                <a:lnTo>
                  <a:pt x="5704638" y="0"/>
                </a:lnTo>
                <a:lnTo>
                  <a:pt x="5704638" y="6879660"/>
                </a:lnTo>
                <a:lnTo>
                  <a:pt x="1684339" y="6879660"/>
                </a:lnTo>
                <a:lnTo>
                  <a:pt x="0" y="6437231"/>
                </a:lnTo>
                <a:close/>
              </a:path>
            </a:pathLst>
          </a:custGeom>
          <a:blipFill>
            <a:blip r:embed="rId3" cstate="screen">
              <a:extLst>
                <a:ext uri="{28A0092B-C50C-407E-A947-70E740481C1C}">
                  <a14:useLocalDpi xmlns:a14="http://schemas.microsoft.com/office/drawing/2010/main"/>
                </a:ext>
              </a:extLst>
            </a:blip>
            <a:srcRect/>
            <a:stretch>
              <a:fillRect l="-39968" t="-3581" r="-35868" b="-881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73" name="Text Placeholder 140">
            <a:extLst>
              <a:ext uri="{FF2B5EF4-FFF2-40B4-BE49-F238E27FC236}">
                <a16:creationId xmlns:a16="http://schemas.microsoft.com/office/drawing/2014/main" id="{06AF1983-185F-47DE-98ED-8E65C1C77DFD}"/>
              </a:ext>
            </a:extLst>
          </p:cNvPr>
          <p:cNvSpPr>
            <a:spLocks noGrp="1"/>
          </p:cNvSpPr>
          <p:nvPr>
            <p:ph type="body" sz="quarter" idx="17" hasCustomPrompt="1"/>
          </p:nvPr>
        </p:nvSpPr>
        <p:spPr>
          <a:xfrm>
            <a:off x="500062" y="5394937"/>
            <a:ext cx="4772203"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66" name="Text Placeholder 135">
            <a:extLst>
              <a:ext uri="{FF2B5EF4-FFF2-40B4-BE49-F238E27FC236}">
                <a16:creationId xmlns:a16="http://schemas.microsoft.com/office/drawing/2014/main" id="{8D9D2841-CD85-42CB-9788-F269FA32FEC4}"/>
              </a:ext>
            </a:extLst>
          </p:cNvPr>
          <p:cNvSpPr>
            <a:spLocks noGrp="1"/>
          </p:cNvSpPr>
          <p:nvPr>
            <p:ph type="body" sz="quarter" idx="16" hasCustomPrompt="1"/>
          </p:nvPr>
        </p:nvSpPr>
        <p:spPr>
          <a:xfrm>
            <a:off x="607255" y="5338960"/>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361214058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rning Notice">
    <p:spTree>
      <p:nvGrpSpPr>
        <p:cNvPr id="1" name=""/>
        <p:cNvGrpSpPr/>
        <p:nvPr/>
      </p:nvGrpSpPr>
      <p:grpSpPr>
        <a:xfrm>
          <a:off x="0" y="0"/>
          <a:ext cx="0" cy="0"/>
          <a:chOff x="0" y="0"/>
          <a:chExt cx="0" cy="0"/>
        </a:xfrm>
      </p:grpSpPr>
      <p:sp>
        <p:nvSpPr>
          <p:cNvPr id="7" name="TextBox 6">
            <a:hlinkClick r:id="rId2"/>
            <a:extLst>
              <a:ext uri="{FF2B5EF4-FFF2-40B4-BE49-F238E27FC236}">
                <a16:creationId xmlns:a16="http://schemas.microsoft.com/office/drawing/2014/main" id="{ABED15E0-AD63-4055-B9AB-38A11F7F6948}"/>
              </a:ext>
            </a:extLst>
          </p:cNvPr>
          <p:cNvSpPr txBox="1"/>
          <p:nvPr userDrawn="1"/>
        </p:nvSpPr>
        <p:spPr>
          <a:xfrm>
            <a:off x="3434687" y="1512990"/>
            <a:ext cx="5322626" cy="3553995"/>
          </a:xfrm>
          <a:prstGeom prst="rect">
            <a:avLst/>
          </a:prstGeom>
          <a:solidFill>
            <a:schemeClr val="bg1"/>
          </a:solidFill>
          <a:ln>
            <a:solidFill>
              <a:schemeClr val="accent1"/>
            </a:solidFill>
          </a:ln>
        </p:spPr>
        <p:txBody>
          <a:bodyPr wrap="square" lIns="216000" tIns="216000" rIns="216000" bIns="216000" rtlCol="0">
            <a:spAutoFit/>
          </a:bodyPr>
          <a:lstStyle/>
          <a:p>
            <a:pPr algn="ctr">
              <a:spcAft>
                <a:spcPts val="1200"/>
              </a:spcAft>
            </a:pPr>
            <a:r>
              <a:rPr lang="en-AU" sz="1600" dirty="0">
                <a:solidFill>
                  <a:schemeClr val="tx2"/>
                </a:solidFill>
                <a:latin typeface="+mn-lt"/>
                <a:cs typeface="Arial" panose="020B0604020202020204" pitchFamily="34" charset="0"/>
              </a:rPr>
              <a:t>COMMONWEALTH OF AUSTRALIA</a:t>
            </a:r>
          </a:p>
          <a:p>
            <a:pPr algn="ctr">
              <a:spcAft>
                <a:spcPts val="1800"/>
              </a:spcAft>
            </a:pPr>
            <a:r>
              <a:rPr lang="en-AU" sz="1200" i="1" spc="100" dirty="0">
                <a:solidFill>
                  <a:schemeClr val="tx2"/>
                </a:solidFill>
                <a:latin typeface="+mn-lt"/>
                <a:cs typeface="Arial" panose="020B0604020202020204" pitchFamily="34" charset="0"/>
              </a:rPr>
              <a:t>Copyright Regulations 1969</a:t>
            </a:r>
          </a:p>
          <a:p>
            <a:pPr algn="ctr">
              <a:spcAft>
                <a:spcPts val="2100"/>
              </a:spcAft>
            </a:pPr>
            <a:r>
              <a:rPr lang="en-AU" sz="1600" b="1" dirty="0">
                <a:solidFill>
                  <a:schemeClr val="tx2"/>
                </a:solidFill>
                <a:latin typeface="+mn-lt"/>
                <a:cs typeface="Arial" panose="020B0604020202020204" pitchFamily="34" charset="0"/>
              </a:rPr>
              <a:t>Warning</a:t>
            </a:r>
          </a:p>
          <a:p>
            <a:pPr algn="just">
              <a:lnSpc>
                <a:spcPct val="95000"/>
              </a:lnSpc>
              <a:spcAft>
                <a:spcPts val="1800"/>
              </a:spcAft>
            </a:pPr>
            <a:r>
              <a:rPr lang="en-AU" sz="1200" spc="70" dirty="0">
                <a:solidFill>
                  <a:schemeClr val="tx2"/>
                </a:solidFill>
                <a:latin typeface="+mn-lt"/>
                <a:cs typeface="Arial" panose="020B0604020202020204" pitchFamily="34" charset="0"/>
              </a:rPr>
              <a:t>This material has been reproduced and communicated to you by or on behalf of the University of Melbourne pursuant to Part VB of the </a:t>
            </a:r>
            <a:r>
              <a:rPr lang="en-AU" sz="1200" i="1" spc="70" dirty="0">
                <a:solidFill>
                  <a:schemeClr val="tx2"/>
                </a:solidFill>
                <a:latin typeface="+mn-lt"/>
                <a:cs typeface="Arial" panose="020B0604020202020204" pitchFamily="34" charset="0"/>
              </a:rPr>
              <a:t>Copyright Act 1968 (the Act)</a:t>
            </a:r>
            <a:r>
              <a:rPr lang="en-AU" sz="1200" spc="70" dirty="0">
                <a:solidFill>
                  <a:schemeClr val="tx2"/>
                </a:solidFill>
                <a:latin typeface="+mn-lt"/>
                <a:cs typeface="Arial" panose="020B0604020202020204" pitchFamily="34" charset="0"/>
              </a:rPr>
              <a:t>.</a:t>
            </a:r>
          </a:p>
          <a:p>
            <a:pPr algn="just">
              <a:lnSpc>
                <a:spcPct val="95000"/>
              </a:lnSpc>
              <a:spcAft>
                <a:spcPts val="1200"/>
              </a:spcAft>
            </a:pPr>
            <a:r>
              <a:rPr lang="en-AU" sz="1200" spc="70" dirty="0">
                <a:solidFill>
                  <a:schemeClr val="tx2"/>
                </a:solidFill>
                <a:latin typeface="+mn-lt"/>
                <a:cs typeface="Arial" panose="020B0604020202020204" pitchFamily="34" charset="0"/>
              </a:rPr>
              <a:t>The material in this communication may be subject to copyright under the Act. Any further copying or communication of this material by you may be the subject of copyright protection under the Act.</a:t>
            </a:r>
          </a:p>
          <a:p>
            <a:pPr algn="ctr">
              <a:lnSpc>
                <a:spcPct val="95000"/>
              </a:lnSpc>
              <a:spcBef>
                <a:spcPts val="900"/>
              </a:spcBef>
            </a:pPr>
            <a:r>
              <a:rPr lang="en-AU" sz="1600" b="1" dirty="0">
                <a:solidFill>
                  <a:schemeClr val="tx2"/>
                </a:solidFill>
                <a:latin typeface="+mn-lt"/>
                <a:cs typeface="Arial" panose="020B0604020202020204" pitchFamily="34" charset="0"/>
              </a:rPr>
              <a:t>Do not remove this notice</a:t>
            </a:r>
            <a:endParaRPr lang="en-US" sz="1600" b="1" dirty="0">
              <a:solidFill>
                <a:schemeClr val="tx2"/>
              </a:solidFill>
              <a:latin typeface="+mn-lt"/>
              <a:cs typeface="Arial" panose="020B0604020202020204" pitchFamily="34" charset="0"/>
            </a:endParaRPr>
          </a:p>
        </p:txBody>
      </p:sp>
    </p:spTree>
    <p:extLst>
      <p:ext uri="{BB962C8B-B14F-4D97-AF65-F5344CB8AC3E}">
        <p14:creationId xmlns:p14="http://schemas.microsoft.com/office/powerpoint/2010/main" val="13853449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11408407"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23/04/2021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309709862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8"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23/04/2021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13741"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2290014015"/>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23/04/2021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8" y="1532415"/>
            <a:ext cx="11408407"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93249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lide-partner">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A3F1C04-3200-4425-86D0-2F9E2EAC9EF4}"/>
              </a:ext>
            </a:extLst>
          </p:cNvPr>
          <p:cNvSpPr/>
          <p:nvPr userDrawn="1"/>
        </p:nvSpPr>
        <p:spPr>
          <a:xfrm>
            <a:off x="-1" y="-1"/>
            <a:ext cx="12204001" cy="68580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1200"/>
              </a:spcAft>
              <a:buNone/>
              <a:defRPr sz="3800" b="1">
                <a:solidFill>
                  <a:schemeClr val="bg1"/>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47" name="Text Placeholder 140">
            <a:extLst>
              <a:ext uri="{FF2B5EF4-FFF2-40B4-BE49-F238E27FC236}">
                <a16:creationId xmlns:a16="http://schemas.microsoft.com/office/drawing/2014/main" id="{74859718-6497-4295-886B-BD752B23C840}"/>
              </a:ext>
            </a:extLst>
          </p:cNvPr>
          <p:cNvSpPr>
            <a:spLocks noGrp="1"/>
          </p:cNvSpPr>
          <p:nvPr>
            <p:ph type="body" sz="quarter" idx="17" hasCustomPrompt="1"/>
          </p:nvPr>
        </p:nvSpPr>
        <p:spPr>
          <a:xfrm>
            <a:off x="2494666" y="686883"/>
            <a:ext cx="3765573" cy="707231"/>
          </a:xfrm>
        </p:spPr>
        <p:txBody>
          <a:bodyPr>
            <a:normAutofit/>
          </a:bodyPr>
          <a:lstStyle>
            <a:lvl1pPr>
              <a:spcBef>
                <a:spcPts val="0"/>
              </a:spcBef>
              <a:spcAft>
                <a:spcPts val="600"/>
              </a:spcAft>
              <a:defRPr sz="1600" b="1">
                <a:solidFill>
                  <a:schemeClr val="bg1"/>
                </a:solidFill>
              </a:defRPr>
            </a:lvl1pPr>
            <a:lvl2pPr marL="0" indent="0">
              <a:spcBef>
                <a:spcPts val="0"/>
              </a:spcBef>
              <a:buNone/>
              <a:defRPr sz="1600">
                <a:solidFill>
                  <a:schemeClr val="bg1"/>
                </a:solidFill>
              </a:defRPr>
            </a:lvl2pPr>
            <a:lvl3pPr marL="0" indent="0">
              <a:spcBef>
                <a:spcPts val="0"/>
              </a:spcBef>
              <a:buNone/>
              <a:defRPr sz="1600" b="0">
                <a:solidFill>
                  <a:schemeClr val="bg1"/>
                </a:solidFill>
              </a:defRPr>
            </a:lvl3pPr>
            <a:lvl4pPr>
              <a:spcBef>
                <a:spcPts val="0"/>
              </a:spcBef>
              <a:defRPr sz="1600" b="0">
                <a:solidFill>
                  <a:schemeClr val="bg1"/>
                </a:solidFill>
              </a:defRPr>
            </a:lvl4pPr>
            <a:lvl5pPr>
              <a:spcBef>
                <a:spcPts val="0"/>
              </a:spcBef>
              <a:defRPr sz="1600" b="0">
                <a:solidFill>
                  <a:schemeClr val="bg1"/>
                </a:solidFill>
              </a:defRPr>
            </a:lvl5pPr>
            <a:lvl6pPr>
              <a:spcBef>
                <a:spcPts val="0"/>
              </a:spcBef>
              <a:defRPr sz="1600" b="0">
                <a:solidFill>
                  <a:schemeClr val="bg1"/>
                </a:solidFill>
              </a:defRPr>
            </a:lvl6pPr>
            <a:lvl7pPr>
              <a:spcBef>
                <a:spcPts val="0"/>
              </a:spcBef>
              <a:defRPr sz="1600" b="0">
                <a:solidFill>
                  <a:schemeClr val="bg1"/>
                </a:solidFill>
              </a:defRPr>
            </a:lvl7pPr>
            <a:lvl8pPr>
              <a:spcBef>
                <a:spcPts val="0"/>
              </a:spcBef>
              <a:defRPr sz="1600">
                <a:solidFill>
                  <a:schemeClr val="bg1"/>
                </a:solidFill>
              </a:defRPr>
            </a:lvl8pPr>
            <a:lvl9pPr>
              <a:spcBef>
                <a:spcPts val="0"/>
              </a:spcBef>
              <a:defRPr sz="1600">
                <a:solidFill>
                  <a:schemeClr val="bg1"/>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grpSp>
        <p:nvGrpSpPr>
          <p:cNvPr id="67" name="Group 4">
            <a:extLst>
              <a:ext uri="{FF2B5EF4-FFF2-40B4-BE49-F238E27FC236}">
                <a16:creationId xmlns:a16="http://schemas.microsoft.com/office/drawing/2014/main" id="{17413FA8-B926-4F79-BE67-4D826E059498}"/>
              </a:ext>
            </a:extLst>
          </p:cNvPr>
          <p:cNvGrpSpPr>
            <a:grpSpLocks noChangeAspect="1"/>
          </p:cNvGrpSpPr>
          <p:nvPr userDrawn="1"/>
        </p:nvGrpSpPr>
        <p:grpSpPr bwMode="auto">
          <a:xfrm>
            <a:off x="421066" y="453777"/>
            <a:ext cx="1662286" cy="1666547"/>
            <a:chOff x="2864" y="1181"/>
            <a:chExt cx="1952" cy="1957"/>
          </a:xfrm>
          <a:blipFill>
            <a:blip r:embed="rId2"/>
            <a:stretch>
              <a:fillRect/>
            </a:stretch>
          </a:blipFill>
        </p:grpSpPr>
        <p:sp>
          <p:nvSpPr>
            <p:cNvPr id="68" name="AutoShape 3">
              <a:extLst>
                <a:ext uri="{FF2B5EF4-FFF2-40B4-BE49-F238E27FC236}">
                  <a16:creationId xmlns:a16="http://schemas.microsoft.com/office/drawing/2014/main" id="{67A0898D-5E9C-4ECA-8716-B27BD4E303A7}"/>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69" name="Rectangle 5">
              <a:extLst>
                <a:ext uri="{FF2B5EF4-FFF2-40B4-BE49-F238E27FC236}">
                  <a16:creationId xmlns:a16="http://schemas.microsoft.com/office/drawing/2014/main" id="{239A1E07-3A1C-41F5-92ED-8B3567E0FF12}"/>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0" name="Freeform 6">
              <a:extLst>
                <a:ext uri="{FF2B5EF4-FFF2-40B4-BE49-F238E27FC236}">
                  <a16:creationId xmlns:a16="http://schemas.microsoft.com/office/drawing/2014/main" id="{E9D6C4A4-2B67-4288-817E-9A4BFFCA306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1" name="Freeform 7">
              <a:extLst>
                <a:ext uri="{FF2B5EF4-FFF2-40B4-BE49-F238E27FC236}">
                  <a16:creationId xmlns:a16="http://schemas.microsoft.com/office/drawing/2014/main" id="{6B8D6F90-2C6B-4628-AE61-C65FEE487816}"/>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2" name="Freeform 8">
              <a:extLst>
                <a:ext uri="{FF2B5EF4-FFF2-40B4-BE49-F238E27FC236}">
                  <a16:creationId xmlns:a16="http://schemas.microsoft.com/office/drawing/2014/main" id="{C0E4DAA6-41BC-4FB2-8CF3-65E9131F42E1}"/>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3" name="Freeform 9">
              <a:extLst>
                <a:ext uri="{FF2B5EF4-FFF2-40B4-BE49-F238E27FC236}">
                  <a16:creationId xmlns:a16="http://schemas.microsoft.com/office/drawing/2014/main" id="{2474DAF8-D7A5-411C-A001-70D5A07D88EE}"/>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4" name="Freeform 10">
              <a:extLst>
                <a:ext uri="{FF2B5EF4-FFF2-40B4-BE49-F238E27FC236}">
                  <a16:creationId xmlns:a16="http://schemas.microsoft.com/office/drawing/2014/main" id="{06B8E519-0572-4B3F-9254-9C405ADACCD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5" name="Freeform 11">
              <a:extLst>
                <a:ext uri="{FF2B5EF4-FFF2-40B4-BE49-F238E27FC236}">
                  <a16:creationId xmlns:a16="http://schemas.microsoft.com/office/drawing/2014/main" id="{4DA47499-7EFA-44C7-93C9-40237E640F5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6" name="Freeform 12">
              <a:extLst>
                <a:ext uri="{FF2B5EF4-FFF2-40B4-BE49-F238E27FC236}">
                  <a16:creationId xmlns:a16="http://schemas.microsoft.com/office/drawing/2014/main" id="{C8EA471D-6FAF-4C4F-B21D-814C5991B985}"/>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7" name="Freeform 13">
              <a:extLst>
                <a:ext uri="{FF2B5EF4-FFF2-40B4-BE49-F238E27FC236}">
                  <a16:creationId xmlns:a16="http://schemas.microsoft.com/office/drawing/2014/main" id="{BEC055FD-07C4-4F86-A926-EFFCD0E7041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78" name="Freeform 14">
              <a:extLst>
                <a:ext uri="{FF2B5EF4-FFF2-40B4-BE49-F238E27FC236}">
                  <a16:creationId xmlns:a16="http://schemas.microsoft.com/office/drawing/2014/main" id="{DBC8C3F1-E782-4E33-8648-C0D9005D2F29}"/>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37" name="Freeform 15">
              <a:extLst>
                <a:ext uri="{FF2B5EF4-FFF2-40B4-BE49-F238E27FC236}">
                  <a16:creationId xmlns:a16="http://schemas.microsoft.com/office/drawing/2014/main" id="{511543D3-2D83-4FA7-A510-0D59ED4DFDA1}"/>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1" name="Freeform 16">
              <a:extLst>
                <a:ext uri="{FF2B5EF4-FFF2-40B4-BE49-F238E27FC236}">
                  <a16:creationId xmlns:a16="http://schemas.microsoft.com/office/drawing/2014/main" id="{5C99A006-6A36-4318-A0F6-FC763AF1FDD6}"/>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2" name="Freeform 17">
              <a:extLst>
                <a:ext uri="{FF2B5EF4-FFF2-40B4-BE49-F238E27FC236}">
                  <a16:creationId xmlns:a16="http://schemas.microsoft.com/office/drawing/2014/main" id="{D65C69B5-F055-4C41-976C-E6733BC98A10}"/>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3" name="Freeform 18">
              <a:extLst>
                <a:ext uri="{FF2B5EF4-FFF2-40B4-BE49-F238E27FC236}">
                  <a16:creationId xmlns:a16="http://schemas.microsoft.com/office/drawing/2014/main" id="{1A3177FB-A0BD-4B08-B181-14A829DF1BFF}"/>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4" name="Freeform 19">
              <a:extLst>
                <a:ext uri="{FF2B5EF4-FFF2-40B4-BE49-F238E27FC236}">
                  <a16:creationId xmlns:a16="http://schemas.microsoft.com/office/drawing/2014/main" id="{3528B336-8FBC-4C1E-B4B2-C99449F8E8B5}"/>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5" name="Freeform 20">
              <a:extLst>
                <a:ext uri="{FF2B5EF4-FFF2-40B4-BE49-F238E27FC236}">
                  <a16:creationId xmlns:a16="http://schemas.microsoft.com/office/drawing/2014/main" id="{BD4F46C1-2FE6-44C8-A55E-45E98246F6D5}"/>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8" name="Rectangle 21">
              <a:extLst>
                <a:ext uri="{FF2B5EF4-FFF2-40B4-BE49-F238E27FC236}">
                  <a16:creationId xmlns:a16="http://schemas.microsoft.com/office/drawing/2014/main" id="{09DD4248-B5EF-40DF-AEE7-8BD9A8A7418A}"/>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49" name="Freeform 22">
              <a:extLst>
                <a:ext uri="{FF2B5EF4-FFF2-40B4-BE49-F238E27FC236}">
                  <a16:creationId xmlns:a16="http://schemas.microsoft.com/office/drawing/2014/main" id="{0EF4CE3A-3112-407D-B00C-337ACD7FDA2F}"/>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0" name="Freeform 23">
              <a:extLst>
                <a:ext uri="{FF2B5EF4-FFF2-40B4-BE49-F238E27FC236}">
                  <a16:creationId xmlns:a16="http://schemas.microsoft.com/office/drawing/2014/main" id="{EEE8532D-E6E7-4BD0-9A45-58E8A1A93DCA}"/>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1" name="Freeform 24">
              <a:extLst>
                <a:ext uri="{FF2B5EF4-FFF2-40B4-BE49-F238E27FC236}">
                  <a16:creationId xmlns:a16="http://schemas.microsoft.com/office/drawing/2014/main" id="{2B2B85B8-C753-425A-ACC5-3B2B2268FEA5}"/>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2" name="Freeform 25">
              <a:extLst>
                <a:ext uri="{FF2B5EF4-FFF2-40B4-BE49-F238E27FC236}">
                  <a16:creationId xmlns:a16="http://schemas.microsoft.com/office/drawing/2014/main" id="{023916B4-1AD7-4055-9353-DB438003EFC6}"/>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3" name="Freeform 26">
              <a:extLst>
                <a:ext uri="{FF2B5EF4-FFF2-40B4-BE49-F238E27FC236}">
                  <a16:creationId xmlns:a16="http://schemas.microsoft.com/office/drawing/2014/main" id="{6D2086AF-BC95-4BE8-AB84-A66F4C80A6D8}"/>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4" name="Freeform 27">
              <a:extLst>
                <a:ext uri="{FF2B5EF4-FFF2-40B4-BE49-F238E27FC236}">
                  <a16:creationId xmlns:a16="http://schemas.microsoft.com/office/drawing/2014/main" id="{E7A147C6-9FDA-4D95-A42A-92861D17D69A}"/>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5" name="Freeform 28">
              <a:extLst>
                <a:ext uri="{FF2B5EF4-FFF2-40B4-BE49-F238E27FC236}">
                  <a16:creationId xmlns:a16="http://schemas.microsoft.com/office/drawing/2014/main" id="{45D5BF2A-EF85-417C-B03F-30CEAE118D7D}"/>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6" name="Freeform 29">
              <a:extLst>
                <a:ext uri="{FF2B5EF4-FFF2-40B4-BE49-F238E27FC236}">
                  <a16:creationId xmlns:a16="http://schemas.microsoft.com/office/drawing/2014/main" id="{795098EC-2ACB-4C39-AA2D-A12FF06BA72A}"/>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7" name="Freeform 30">
              <a:extLst>
                <a:ext uri="{FF2B5EF4-FFF2-40B4-BE49-F238E27FC236}">
                  <a16:creationId xmlns:a16="http://schemas.microsoft.com/office/drawing/2014/main" id="{447048D5-71A3-4A33-9E51-0388E2EC900F}"/>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8" name="Freeform 31">
              <a:extLst>
                <a:ext uri="{FF2B5EF4-FFF2-40B4-BE49-F238E27FC236}">
                  <a16:creationId xmlns:a16="http://schemas.microsoft.com/office/drawing/2014/main" id="{5866A8C0-C096-47DA-9C8E-D82E74E47906}"/>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59" name="Freeform 32">
              <a:extLst>
                <a:ext uri="{FF2B5EF4-FFF2-40B4-BE49-F238E27FC236}">
                  <a16:creationId xmlns:a16="http://schemas.microsoft.com/office/drawing/2014/main" id="{4B91E936-1F6C-4BAE-9F8C-2A198926D735}"/>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0" name="Freeform 34">
              <a:extLst>
                <a:ext uri="{FF2B5EF4-FFF2-40B4-BE49-F238E27FC236}">
                  <a16:creationId xmlns:a16="http://schemas.microsoft.com/office/drawing/2014/main" id="{88823701-A9F3-4323-AD0C-A2AD4BE0B93E}"/>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1" name="Freeform 35">
              <a:extLst>
                <a:ext uri="{FF2B5EF4-FFF2-40B4-BE49-F238E27FC236}">
                  <a16:creationId xmlns:a16="http://schemas.microsoft.com/office/drawing/2014/main" id="{C495104A-F915-4B0C-961E-EF42EEA3C8FB}"/>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2" name="Freeform 36">
              <a:extLst>
                <a:ext uri="{FF2B5EF4-FFF2-40B4-BE49-F238E27FC236}">
                  <a16:creationId xmlns:a16="http://schemas.microsoft.com/office/drawing/2014/main" id="{6A51DB3B-303A-4D1F-A5E4-A76D700245E2}"/>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3" name="Freeform 37">
              <a:extLst>
                <a:ext uri="{FF2B5EF4-FFF2-40B4-BE49-F238E27FC236}">
                  <a16:creationId xmlns:a16="http://schemas.microsoft.com/office/drawing/2014/main" id="{E2E2D34A-EEA4-4A9C-81F3-B794F5CEFE1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4" name="Freeform 38">
              <a:extLst>
                <a:ext uri="{FF2B5EF4-FFF2-40B4-BE49-F238E27FC236}">
                  <a16:creationId xmlns:a16="http://schemas.microsoft.com/office/drawing/2014/main" id="{8B3BECFC-710D-46F1-96FF-B5371F927C1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5" name="Freeform 39">
              <a:extLst>
                <a:ext uri="{FF2B5EF4-FFF2-40B4-BE49-F238E27FC236}">
                  <a16:creationId xmlns:a16="http://schemas.microsoft.com/office/drawing/2014/main" id="{90665531-8DF2-4759-B8DB-FEF6D91D48E2}"/>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6" name="Freeform 40">
              <a:extLst>
                <a:ext uri="{FF2B5EF4-FFF2-40B4-BE49-F238E27FC236}">
                  <a16:creationId xmlns:a16="http://schemas.microsoft.com/office/drawing/2014/main" id="{26F566F5-E589-4F94-81DD-DD2CA39F8557}"/>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7" name="Freeform 41">
              <a:extLst>
                <a:ext uri="{FF2B5EF4-FFF2-40B4-BE49-F238E27FC236}">
                  <a16:creationId xmlns:a16="http://schemas.microsoft.com/office/drawing/2014/main" id="{AD2F1B90-FBA5-468A-ADE5-6AF4A8487097}"/>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8" name="Freeform 42">
              <a:extLst>
                <a:ext uri="{FF2B5EF4-FFF2-40B4-BE49-F238E27FC236}">
                  <a16:creationId xmlns:a16="http://schemas.microsoft.com/office/drawing/2014/main" id="{2FD588FF-B434-4865-9645-F295045E86D6}"/>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69" name="Freeform 43">
              <a:extLst>
                <a:ext uri="{FF2B5EF4-FFF2-40B4-BE49-F238E27FC236}">
                  <a16:creationId xmlns:a16="http://schemas.microsoft.com/office/drawing/2014/main" id="{19302DA6-B22F-4EF5-A69A-ABD9063A84FF}"/>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0" name="Freeform 44">
              <a:extLst>
                <a:ext uri="{FF2B5EF4-FFF2-40B4-BE49-F238E27FC236}">
                  <a16:creationId xmlns:a16="http://schemas.microsoft.com/office/drawing/2014/main" id="{FE7EC85F-4555-4FCA-8CCD-19C42F488E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1" name="Freeform 45">
              <a:extLst>
                <a:ext uri="{FF2B5EF4-FFF2-40B4-BE49-F238E27FC236}">
                  <a16:creationId xmlns:a16="http://schemas.microsoft.com/office/drawing/2014/main" id="{1962168F-4DE0-46A6-8EFD-C4A1BA3751FC}"/>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2" name="Freeform 46">
              <a:extLst>
                <a:ext uri="{FF2B5EF4-FFF2-40B4-BE49-F238E27FC236}">
                  <a16:creationId xmlns:a16="http://schemas.microsoft.com/office/drawing/2014/main" id="{7B9E10B1-1CAA-4E4C-B256-1BA034A29264}"/>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3" name="Freeform 47">
              <a:extLst>
                <a:ext uri="{FF2B5EF4-FFF2-40B4-BE49-F238E27FC236}">
                  <a16:creationId xmlns:a16="http://schemas.microsoft.com/office/drawing/2014/main" id="{A8D8148A-C053-4A37-844E-75EF04169079}"/>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4" name="Freeform 48">
              <a:extLst>
                <a:ext uri="{FF2B5EF4-FFF2-40B4-BE49-F238E27FC236}">
                  <a16:creationId xmlns:a16="http://schemas.microsoft.com/office/drawing/2014/main" id="{A20CEF9E-743B-4F98-9FF0-EBBBC4FEB207}"/>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5" name="Freeform 49">
              <a:extLst>
                <a:ext uri="{FF2B5EF4-FFF2-40B4-BE49-F238E27FC236}">
                  <a16:creationId xmlns:a16="http://schemas.microsoft.com/office/drawing/2014/main" id="{B790B20E-FD43-462D-8007-EC2B15D8FCFA}"/>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6" name="Freeform 50">
              <a:extLst>
                <a:ext uri="{FF2B5EF4-FFF2-40B4-BE49-F238E27FC236}">
                  <a16:creationId xmlns:a16="http://schemas.microsoft.com/office/drawing/2014/main" id="{3DCCF01C-7444-4B23-BDF1-D8027642EA2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7" name="Freeform 51">
              <a:extLst>
                <a:ext uri="{FF2B5EF4-FFF2-40B4-BE49-F238E27FC236}">
                  <a16:creationId xmlns:a16="http://schemas.microsoft.com/office/drawing/2014/main" id="{9C1F7A58-7A43-4EF6-8310-FC2223E34915}"/>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8" name="Freeform 52">
              <a:extLst>
                <a:ext uri="{FF2B5EF4-FFF2-40B4-BE49-F238E27FC236}">
                  <a16:creationId xmlns:a16="http://schemas.microsoft.com/office/drawing/2014/main" id="{CFADC32E-9FC7-4E6E-842D-E7A407A371B4}"/>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79" name="Freeform 53">
              <a:extLst>
                <a:ext uri="{FF2B5EF4-FFF2-40B4-BE49-F238E27FC236}">
                  <a16:creationId xmlns:a16="http://schemas.microsoft.com/office/drawing/2014/main" id="{D5B27FA2-8D3C-408A-9480-A049E6D384DF}"/>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0" name="Freeform 54">
              <a:extLst>
                <a:ext uri="{FF2B5EF4-FFF2-40B4-BE49-F238E27FC236}">
                  <a16:creationId xmlns:a16="http://schemas.microsoft.com/office/drawing/2014/main" id="{1FE7A3D8-FB06-4617-BFC5-9D2DCCA8ABFD}"/>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1" name="Freeform 55">
              <a:extLst>
                <a:ext uri="{FF2B5EF4-FFF2-40B4-BE49-F238E27FC236}">
                  <a16:creationId xmlns:a16="http://schemas.microsoft.com/office/drawing/2014/main" id="{465E4A38-A19E-4A38-8E8A-A82D12FA566B}"/>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2" name="Freeform 56">
              <a:extLst>
                <a:ext uri="{FF2B5EF4-FFF2-40B4-BE49-F238E27FC236}">
                  <a16:creationId xmlns:a16="http://schemas.microsoft.com/office/drawing/2014/main" id="{A1F24538-62EE-43F6-AFF0-9E5AC6235F23}"/>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3" name="Freeform 57">
              <a:extLst>
                <a:ext uri="{FF2B5EF4-FFF2-40B4-BE49-F238E27FC236}">
                  <a16:creationId xmlns:a16="http://schemas.microsoft.com/office/drawing/2014/main" id="{E45D68DF-3FB9-4397-9E42-B8F0FD2CBC41}"/>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4" name="Freeform 58">
              <a:extLst>
                <a:ext uri="{FF2B5EF4-FFF2-40B4-BE49-F238E27FC236}">
                  <a16:creationId xmlns:a16="http://schemas.microsoft.com/office/drawing/2014/main" id="{A559BEA7-D8F9-48FE-8B9C-D2CC236311E5}"/>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5" name="Freeform 59">
              <a:extLst>
                <a:ext uri="{FF2B5EF4-FFF2-40B4-BE49-F238E27FC236}">
                  <a16:creationId xmlns:a16="http://schemas.microsoft.com/office/drawing/2014/main" id="{00C3857F-D388-4662-B791-624CEA2D4E48}"/>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6" name="Freeform 60">
              <a:extLst>
                <a:ext uri="{FF2B5EF4-FFF2-40B4-BE49-F238E27FC236}">
                  <a16:creationId xmlns:a16="http://schemas.microsoft.com/office/drawing/2014/main" id="{509EDC47-72F4-4A73-A0DC-EFEEA7F78BF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7" name="Freeform 61">
              <a:extLst>
                <a:ext uri="{FF2B5EF4-FFF2-40B4-BE49-F238E27FC236}">
                  <a16:creationId xmlns:a16="http://schemas.microsoft.com/office/drawing/2014/main" id="{82FD3E03-FA3C-47B4-A46E-1FDBD51C45CF}"/>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sp>
          <p:nvSpPr>
            <p:cNvPr id="188" name="Freeform 62">
              <a:extLst>
                <a:ext uri="{FF2B5EF4-FFF2-40B4-BE49-F238E27FC236}">
                  <a16:creationId xmlns:a16="http://schemas.microsoft.com/office/drawing/2014/main" id="{B71695B0-B6B0-40D5-8FAF-58EC726C64E7}"/>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AU" noProof="0"/>
            </a:p>
          </p:txBody>
        </p:sp>
      </p:grpSp>
      <p:sp>
        <p:nvSpPr>
          <p:cNvPr id="66" name="Picture Placeholder 138">
            <a:extLst>
              <a:ext uri="{FF2B5EF4-FFF2-40B4-BE49-F238E27FC236}">
                <a16:creationId xmlns:a16="http://schemas.microsoft.com/office/drawing/2014/main" id="{F66FA02B-43F8-442C-A7E5-0D31D41E9CEF}"/>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sp>
        <p:nvSpPr>
          <p:cNvPr id="3" name="Picture Placeholder 2">
            <a:extLst>
              <a:ext uri="{FF2B5EF4-FFF2-40B4-BE49-F238E27FC236}">
                <a16:creationId xmlns:a16="http://schemas.microsoft.com/office/drawing/2014/main" id="{441F2942-2F48-4595-B815-42D3F57C14B8}"/>
              </a:ext>
            </a:extLst>
          </p:cNvPr>
          <p:cNvSpPr>
            <a:spLocks noGrp="1"/>
          </p:cNvSpPr>
          <p:nvPr>
            <p:ph type="pic" sz="quarter" idx="18" hasCustomPrompt="1"/>
          </p:nvPr>
        </p:nvSpPr>
        <p:spPr>
          <a:xfrm>
            <a:off x="500062" y="5410200"/>
            <a:ext cx="1939655" cy="923925"/>
          </a:xfrm>
        </p:spPr>
        <p:txBody>
          <a:bodyPr/>
          <a:lstStyle>
            <a:lvl1pPr>
              <a:defRPr sz="1600">
                <a:solidFill>
                  <a:schemeClr val="bg1"/>
                </a:solidFill>
              </a:defRPr>
            </a:lvl1pPr>
          </a:lstStyle>
          <a:p>
            <a:r>
              <a:rPr lang="en-AU" dirty="0"/>
              <a:t>Click to add partner logos</a:t>
            </a:r>
          </a:p>
        </p:txBody>
      </p:sp>
      <p:sp>
        <p:nvSpPr>
          <p:cNvPr id="79" name="Picture Placeholder 2">
            <a:extLst>
              <a:ext uri="{FF2B5EF4-FFF2-40B4-BE49-F238E27FC236}">
                <a16:creationId xmlns:a16="http://schemas.microsoft.com/office/drawing/2014/main" id="{649337E6-8710-4F9B-AE53-FDDFC8849CF6}"/>
              </a:ext>
            </a:extLst>
          </p:cNvPr>
          <p:cNvSpPr>
            <a:spLocks noGrp="1"/>
          </p:cNvSpPr>
          <p:nvPr>
            <p:ph type="pic" sz="quarter" idx="19" hasCustomPrompt="1"/>
          </p:nvPr>
        </p:nvSpPr>
        <p:spPr>
          <a:xfrm>
            <a:off x="2601859" y="5410200"/>
            <a:ext cx="1939655" cy="923925"/>
          </a:xfrm>
        </p:spPr>
        <p:txBody>
          <a:bodyPr/>
          <a:lstStyle>
            <a:lvl1pPr>
              <a:defRPr sz="1600">
                <a:solidFill>
                  <a:schemeClr val="bg1"/>
                </a:solidFill>
              </a:defRPr>
            </a:lvl1pPr>
          </a:lstStyle>
          <a:p>
            <a:r>
              <a:rPr lang="en-AU" dirty="0"/>
              <a:t>Click to add partner logos</a:t>
            </a:r>
          </a:p>
        </p:txBody>
      </p:sp>
      <p:sp>
        <p:nvSpPr>
          <p:cNvPr id="80" name="Picture Placeholder 2">
            <a:extLst>
              <a:ext uri="{FF2B5EF4-FFF2-40B4-BE49-F238E27FC236}">
                <a16:creationId xmlns:a16="http://schemas.microsoft.com/office/drawing/2014/main" id="{2E04A960-7ECB-4B73-A38E-482CE39F43DB}"/>
              </a:ext>
            </a:extLst>
          </p:cNvPr>
          <p:cNvSpPr>
            <a:spLocks noGrp="1"/>
          </p:cNvSpPr>
          <p:nvPr>
            <p:ph type="pic" sz="quarter" idx="20" hasCustomPrompt="1"/>
          </p:nvPr>
        </p:nvSpPr>
        <p:spPr>
          <a:xfrm>
            <a:off x="4703656" y="5410200"/>
            <a:ext cx="1939655" cy="923925"/>
          </a:xfrm>
        </p:spPr>
        <p:txBody>
          <a:bodyPr/>
          <a:lstStyle>
            <a:lvl1pPr>
              <a:defRPr sz="1600">
                <a:solidFill>
                  <a:schemeClr val="bg1"/>
                </a:solidFill>
              </a:defRPr>
            </a:lvl1pPr>
          </a:lstStyle>
          <a:p>
            <a:r>
              <a:rPr lang="en-AU" dirty="0"/>
              <a:t>Click to add partner logos</a:t>
            </a:r>
          </a:p>
        </p:txBody>
      </p:sp>
      <p:sp>
        <p:nvSpPr>
          <p:cNvPr id="81" name="Text Placeholder 135">
            <a:extLst>
              <a:ext uri="{FF2B5EF4-FFF2-40B4-BE49-F238E27FC236}">
                <a16:creationId xmlns:a16="http://schemas.microsoft.com/office/drawing/2014/main" id="{440AA25A-4016-4893-8A83-7E4393420338}"/>
              </a:ext>
            </a:extLst>
          </p:cNvPr>
          <p:cNvSpPr>
            <a:spLocks noGrp="1"/>
          </p:cNvSpPr>
          <p:nvPr>
            <p:ph type="body" sz="quarter" idx="21" hasCustomPrompt="1"/>
          </p:nvPr>
        </p:nvSpPr>
        <p:spPr>
          <a:xfrm>
            <a:off x="2601859" y="630906"/>
            <a:ext cx="288000" cy="10800"/>
          </a:xfrm>
          <a:solidFill>
            <a:schemeClr val="bg1"/>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72463026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hree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Three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0F757AC4-CA73-4AA5-94CF-7FC707DB7435}" type="datetime1">
              <a:rPr lang="en-AU" noProof="0" smtClean="0"/>
              <a:t>23/04/2021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8" y="1532415"/>
            <a:ext cx="11408407" cy="4459189"/>
          </a:xfrm>
        </p:spPr>
        <p:txBody>
          <a:bodyPr numCol="3"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363440542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Video and Presenter">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7" y="1532415"/>
            <a:ext cx="7559430" cy="592453"/>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6447022"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3C0ED71-D102-4A47-8D49-527E513DAA18}"/>
              </a:ext>
            </a:extLst>
          </p:cNvPr>
          <p:cNvSpPr>
            <a:spLocks noGrp="1"/>
          </p:cNvSpPr>
          <p:nvPr>
            <p:ph type="ftr" sz="quarter" idx="16"/>
          </p:nvPr>
        </p:nvSpPr>
        <p:spPr/>
        <p:txBody>
          <a:bodyPr/>
          <a:lstStyle/>
          <a:p>
            <a:endParaRPr lang="en-AU" noProof="0" dirty="0"/>
          </a:p>
        </p:txBody>
      </p:sp>
      <p:sp>
        <p:nvSpPr>
          <p:cNvPr id="7" name="Picture Placeholder 8">
            <a:extLst>
              <a:ext uri="{FF2B5EF4-FFF2-40B4-BE49-F238E27FC236}">
                <a16:creationId xmlns:a16="http://schemas.microsoft.com/office/drawing/2014/main" id="{2DF14112-10F2-4A1F-8E84-625C042A78AF}"/>
              </a:ext>
            </a:extLst>
          </p:cNvPr>
          <p:cNvSpPr>
            <a:spLocks noGrp="1"/>
          </p:cNvSpPr>
          <p:nvPr>
            <p:ph type="pic" sz="quarter" idx="14" hasCustomPrompt="1"/>
          </p:nvPr>
        </p:nvSpPr>
        <p:spPr>
          <a:xfrm>
            <a:off x="8136900" y="433468"/>
            <a:ext cx="3621629" cy="5739039"/>
          </a:xfrm>
          <a:blipFill>
            <a:blip r:embed="rId2" cstate="screen">
              <a:extLst>
                <a:ext uri="{28A0092B-C50C-407E-A947-70E740481C1C}">
                  <a14:useLocalDpi xmlns:a14="http://schemas.microsoft.com/office/drawing/2010/main"/>
                </a:ext>
              </a:extLst>
            </a:blip>
            <a:srcRect/>
            <a:stretch>
              <a:fillRect l="-25545" t="-2787" r="-25545" b="-2787"/>
            </a:stretch>
          </a:blipFill>
        </p:spPr>
        <p:txBody>
          <a:bodyPr>
            <a:normAutofit/>
          </a:bodyPr>
          <a:lstStyle>
            <a:lvl1pPr rtl="0">
              <a:defRPr sz="1600">
                <a:solidFill>
                  <a:schemeClr val="tx1">
                    <a:lumMod val="50000"/>
                    <a:lumOff val="50000"/>
                  </a:schemeClr>
                </a:solidFill>
              </a:defRPr>
            </a:lvl1pPr>
          </a:lstStyle>
          <a:p>
            <a:r>
              <a:rPr lang="en-AU" dirty="0"/>
              <a:t>Click icon to add image of presenter</a:t>
            </a:r>
          </a:p>
        </p:txBody>
      </p:sp>
      <p:sp>
        <p:nvSpPr>
          <p:cNvPr id="10" name="Media Placeholder 5">
            <a:extLst>
              <a:ext uri="{FF2B5EF4-FFF2-40B4-BE49-F238E27FC236}">
                <a16:creationId xmlns:a16="http://schemas.microsoft.com/office/drawing/2014/main" id="{D4618085-6A58-496C-A30D-555A1C153755}"/>
              </a:ext>
            </a:extLst>
          </p:cNvPr>
          <p:cNvSpPr>
            <a:spLocks noGrp="1"/>
          </p:cNvSpPr>
          <p:nvPr>
            <p:ph type="media" sz="quarter" idx="17" hasCustomPrompt="1"/>
          </p:nvPr>
        </p:nvSpPr>
        <p:spPr>
          <a:xfrm>
            <a:off x="433469" y="2124868"/>
            <a:ext cx="7442318" cy="4047639"/>
          </a:xfrm>
          <a:solidFill>
            <a:schemeClr val="bg1">
              <a:lumMod val="85000"/>
            </a:schemeClr>
          </a:solidFill>
        </p:spPr>
        <p:txBody>
          <a:bodyPr/>
          <a:lstStyle>
            <a:lvl1pPr>
              <a:defRPr sz="1600">
                <a:solidFill>
                  <a:schemeClr val="tx1">
                    <a:lumMod val="50000"/>
                    <a:lumOff val="50000"/>
                  </a:schemeClr>
                </a:solidFill>
              </a:defRPr>
            </a:lvl1pPr>
          </a:lstStyle>
          <a:p>
            <a:r>
              <a:rPr lang="en-AU" dirty="0"/>
              <a:t>Click icon to add video </a:t>
            </a:r>
          </a:p>
        </p:txBody>
      </p:sp>
      <p:sp>
        <p:nvSpPr>
          <p:cNvPr id="2" name="Date Placeholder 1">
            <a:extLst>
              <a:ext uri="{FF2B5EF4-FFF2-40B4-BE49-F238E27FC236}">
                <a16:creationId xmlns:a16="http://schemas.microsoft.com/office/drawing/2014/main" id="{F48E018D-B91E-4FCF-8E3D-E1119B796B64}"/>
              </a:ext>
            </a:extLst>
          </p:cNvPr>
          <p:cNvSpPr>
            <a:spLocks noGrp="1"/>
          </p:cNvSpPr>
          <p:nvPr>
            <p:ph type="dt" sz="half" idx="18"/>
          </p:nvPr>
        </p:nvSpPr>
        <p:spPr/>
        <p:txBody>
          <a:bodyPr/>
          <a:lstStyle/>
          <a:p>
            <a:fld id="{15C1EA3C-26E9-4B87-838B-C7B127160328}" type="datetime1">
              <a:rPr lang="en-AU" noProof="0" smtClean="0"/>
              <a:t>23/04/2021</a:t>
            </a:fld>
            <a:endParaRPr lang="en-AU" noProof="0" dirty="0"/>
          </a:p>
        </p:txBody>
      </p:sp>
      <p:sp>
        <p:nvSpPr>
          <p:cNvPr id="6" name="Slide Number Placeholder 5">
            <a:extLst>
              <a:ext uri="{FF2B5EF4-FFF2-40B4-BE49-F238E27FC236}">
                <a16:creationId xmlns:a16="http://schemas.microsoft.com/office/drawing/2014/main" id="{E0674060-CB40-4866-BC46-412241E584C8}"/>
              </a:ext>
            </a:extLst>
          </p:cNvPr>
          <p:cNvSpPr>
            <a:spLocks noGrp="1"/>
          </p:cNvSpPr>
          <p:nvPr>
            <p:ph type="sldNum" sz="quarter" idx="19"/>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44373596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6929159" y="433469"/>
            <a:ext cx="4829371" cy="573903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4" name="Title 3">
            <a:extLst>
              <a:ext uri="{FF2B5EF4-FFF2-40B4-BE49-F238E27FC236}">
                <a16:creationId xmlns:a16="http://schemas.microsoft.com/office/drawing/2014/main" id="{9D51BC2A-07E6-4F57-A3D0-BC904E276AFE}"/>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04B5C923-130F-4CE2-B289-D278C823149A}"/>
              </a:ext>
            </a:extLst>
          </p:cNvPr>
          <p:cNvSpPr>
            <a:spLocks noGrp="1"/>
          </p:cNvSpPr>
          <p:nvPr>
            <p:ph type="ftr" sz="quarter" idx="16"/>
          </p:nvPr>
        </p:nvSpPr>
        <p:spPr/>
        <p:txBody>
          <a:bodyPr/>
          <a:lstStyle/>
          <a:p>
            <a:endParaRPr lang="en-AU" noProof="0" dirty="0"/>
          </a:p>
        </p:txBody>
      </p:sp>
      <p:sp>
        <p:nvSpPr>
          <p:cNvPr id="2" name="Date Placeholder 1">
            <a:extLst>
              <a:ext uri="{FF2B5EF4-FFF2-40B4-BE49-F238E27FC236}">
                <a16:creationId xmlns:a16="http://schemas.microsoft.com/office/drawing/2014/main" id="{82AA6262-DA14-43FE-B7AA-479C75CB9FFA}"/>
              </a:ext>
            </a:extLst>
          </p:cNvPr>
          <p:cNvSpPr>
            <a:spLocks noGrp="1"/>
          </p:cNvSpPr>
          <p:nvPr>
            <p:ph type="dt" sz="half" idx="17"/>
          </p:nvPr>
        </p:nvSpPr>
        <p:spPr/>
        <p:txBody>
          <a:bodyPr/>
          <a:lstStyle/>
          <a:p>
            <a:fld id="{15C1EA3C-26E9-4B87-838B-C7B127160328}" type="datetime1">
              <a:rPr lang="en-AU" noProof="0" smtClean="0"/>
              <a:t>23/04/2021</a:t>
            </a:fld>
            <a:endParaRPr lang="en-AU" noProof="0" dirty="0"/>
          </a:p>
        </p:txBody>
      </p:sp>
      <p:sp>
        <p:nvSpPr>
          <p:cNvPr id="6" name="Slide Number Placeholder 5">
            <a:extLst>
              <a:ext uri="{FF2B5EF4-FFF2-40B4-BE49-F238E27FC236}">
                <a16:creationId xmlns:a16="http://schemas.microsoft.com/office/drawing/2014/main" id="{12F1FC4A-C989-4916-B28D-469943DEEFD4}"/>
              </a:ext>
            </a:extLst>
          </p:cNvPr>
          <p:cNvSpPr>
            <a:spLocks noGrp="1"/>
          </p:cNvSpPr>
          <p:nvPr>
            <p:ph type="sldNum" sz="quarter" idx="1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74628951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Text and two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3894165"/>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6CEFDF54-79BF-4A62-9A89-30BB4DEA2CC2}"/>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84BF7CC0-017F-45FE-92AB-638C82778A12}"/>
              </a:ext>
            </a:extLst>
          </p:cNvPr>
          <p:cNvSpPr>
            <a:spLocks noGrp="1"/>
          </p:cNvSpPr>
          <p:nvPr>
            <p:ph type="ftr" sz="quarter" idx="17"/>
          </p:nvPr>
        </p:nvSpPr>
        <p:spPr/>
        <p:txBody>
          <a:bodyPr/>
          <a:lstStyle/>
          <a:p>
            <a:endParaRPr lang="en-AU" noProof="0" dirty="0"/>
          </a:p>
        </p:txBody>
      </p:sp>
      <p:sp>
        <p:nvSpPr>
          <p:cNvPr id="16" name="Picture Placeholder 8">
            <a:extLst>
              <a:ext uri="{FF2B5EF4-FFF2-40B4-BE49-F238E27FC236}">
                <a16:creationId xmlns:a16="http://schemas.microsoft.com/office/drawing/2014/main" id="{D5D96E0D-0308-450C-A1B8-18356D2C1715}"/>
              </a:ext>
            </a:extLst>
          </p:cNvPr>
          <p:cNvSpPr>
            <a:spLocks noGrp="1"/>
          </p:cNvSpPr>
          <p:nvPr>
            <p:ph type="pic" sz="quarter" idx="21"/>
          </p:nvPr>
        </p:nvSpPr>
        <p:spPr>
          <a:xfrm>
            <a:off x="6929160" y="433470"/>
            <a:ext cx="4829370" cy="278970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84117D5A-86B7-4AD4-AEA3-09FD38F3CFB8}"/>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0AF26E98-E7B3-401C-BBD3-44AED288710C}"/>
              </a:ext>
            </a:extLst>
          </p:cNvPr>
          <p:cNvSpPr>
            <a:spLocks noGrp="1"/>
          </p:cNvSpPr>
          <p:nvPr>
            <p:ph type="dt" sz="half" idx="25"/>
          </p:nvPr>
        </p:nvSpPr>
        <p:spPr/>
        <p:txBody>
          <a:bodyPr/>
          <a:lstStyle/>
          <a:p>
            <a:fld id="{15C1EA3C-26E9-4B87-838B-C7B127160328}" type="datetime1">
              <a:rPr lang="en-AU" noProof="0" smtClean="0"/>
              <a:t>23/04/2021</a:t>
            </a:fld>
            <a:endParaRPr lang="en-AU" noProof="0" dirty="0"/>
          </a:p>
        </p:txBody>
      </p:sp>
      <p:sp>
        <p:nvSpPr>
          <p:cNvPr id="6" name="Slide Number Placeholder 5">
            <a:extLst>
              <a:ext uri="{FF2B5EF4-FFF2-40B4-BE49-F238E27FC236}">
                <a16:creationId xmlns:a16="http://schemas.microsoft.com/office/drawing/2014/main" id="{E353FC3F-C9AF-4833-9D51-51399AED9176}"/>
              </a:ext>
            </a:extLst>
          </p:cNvPr>
          <p:cNvSpPr>
            <a:spLocks noGrp="1"/>
          </p:cNvSpPr>
          <p:nvPr>
            <p:ph type="sldNum" sz="quarter" idx="26"/>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4102397365"/>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Text and three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2A715146-2554-48EE-B19F-EB08682D4D75}"/>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C0DA04E8-A36A-4835-AEDD-DEE7F9EE0FA4}"/>
              </a:ext>
            </a:extLst>
          </p:cNvPr>
          <p:cNvSpPr>
            <a:spLocks noGrp="1"/>
          </p:cNvSpPr>
          <p:nvPr>
            <p:ph type="ftr" sz="quarter" idx="18"/>
          </p:nvPr>
        </p:nvSpPr>
        <p:spPr/>
        <p:txBody>
          <a:bodyPr/>
          <a:lstStyle/>
          <a:p>
            <a:endParaRPr lang="en-AU" noProof="0" dirty="0"/>
          </a:p>
        </p:txBody>
      </p:sp>
      <p:sp>
        <p:nvSpPr>
          <p:cNvPr id="11" name="Picture Placeholder 8">
            <a:extLst>
              <a:ext uri="{FF2B5EF4-FFF2-40B4-BE49-F238E27FC236}">
                <a16:creationId xmlns:a16="http://schemas.microsoft.com/office/drawing/2014/main" id="{2EBC3B63-F8E6-4CD5-A3CE-0A68BD6D24E9}"/>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2" name="Picture Placeholder 8">
            <a:extLst>
              <a:ext uri="{FF2B5EF4-FFF2-40B4-BE49-F238E27FC236}">
                <a16:creationId xmlns:a16="http://schemas.microsoft.com/office/drawing/2014/main" id="{E739982C-B3F1-49FA-A015-50C5BA9FD40B}"/>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3" name="Picture Placeholder 8">
            <a:extLst>
              <a:ext uri="{FF2B5EF4-FFF2-40B4-BE49-F238E27FC236}">
                <a16:creationId xmlns:a16="http://schemas.microsoft.com/office/drawing/2014/main" id="{31841E0A-6DB9-42D0-BD80-57DE7F80C2ED}"/>
              </a:ext>
            </a:extLst>
          </p:cNvPr>
          <p:cNvSpPr>
            <a:spLocks noGrp="1"/>
          </p:cNvSpPr>
          <p:nvPr>
            <p:ph type="pic" sz="quarter" idx="26"/>
          </p:nvPr>
        </p:nvSpPr>
        <p:spPr>
          <a:xfrm>
            <a:off x="9465648" y="433469"/>
            <a:ext cx="2292882"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5D3F4A80-45A0-4953-8364-5BB35BEE19EA}"/>
              </a:ext>
            </a:extLst>
          </p:cNvPr>
          <p:cNvSpPr>
            <a:spLocks noGrp="1"/>
          </p:cNvSpPr>
          <p:nvPr>
            <p:ph type="dt" sz="half" idx="27"/>
          </p:nvPr>
        </p:nvSpPr>
        <p:spPr/>
        <p:txBody>
          <a:bodyPr/>
          <a:lstStyle/>
          <a:p>
            <a:fld id="{15C1EA3C-26E9-4B87-838B-C7B127160328}" type="datetime1">
              <a:rPr lang="en-AU" noProof="0" smtClean="0"/>
              <a:t>23/04/2021</a:t>
            </a:fld>
            <a:endParaRPr lang="en-AU" noProof="0" dirty="0"/>
          </a:p>
        </p:txBody>
      </p:sp>
      <p:sp>
        <p:nvSpPr>
          <p:cNvPr id="6" name="Slide Number Placeholder 5">
            <a:extLst>
              <a:ext uri="{FF2B5EF4-FFF2-40B4-BE49-F238E27FC236}">
                <a16:creationId xmlns:a16="http://schemas.microsoft.com/office/drawing/2014/main" id="{849BD119-1E9F-42C8-BBE3-BA1D5B3AB4DB}"/>
              </a:ext>
            </a:extLst>
          </p:cNvPr>
          <p:cNvSpPr>
            <a:spLocks noGrp="1"/>
          </p:cNvSpPr>
          <p:nvPr>
            <p:ph type="sldNum" sz="quarter" idx="28"/>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1226275339"/>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ext and four images">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p:nvPr>
        </p:nvSpPr>
        <p:spPr>
          <a:xfrm>
            <a:off x="316359" y="1532415"/>
            <a:ext cx="6326668" cy="4459190"/>
          </a:xfrm>
        </p:spPr>
        <p:txBody>
          <a:bodyPr numCol="1" spcCol="360000"/>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Title 3">
            <a:extLst>
              <a:ext uri="{FF2B5EF4-FFF2-40B4-BE49-F238E27FC236}">
                <a16:creationId xmlns:a16="http://schemas.microsoft.com/office/drawing/2014/main" id="{AB543F44-FB67-4998-BE74-154B2E107900}"/>
              </a:ext>
            </a:extLst>
          </p:cNvPr>
          <p:cNvSpPr>
            <a:spLocks noGrp="1"/>
          </p:cNvSpPr>
          <p:nvPr>
            <p:ph type="title"/>
          </p:nvPr>
        </p:nvSpPr>
        <p:spPr>
          <a:xfrm>
            <a:off x="1428765" y="395066"/>
            <a:ext cx="5214261" cy="887360"/>
          </a:xfrm>
        </p:spPr>
        <p:txBody>
          <a:bodyPr/>
          <a:lstStyle/>
          <a:p>
            <a:r>
              <a:rPr lang="en-US" dirty="0"/>
              <a:t>Click to edit Master title style</a:t>
            </a:r>
            <a:endParaRPr lang="en-AU" dirty="0"/>
          </a:p>
        </p:txBody>
      </p:sp>
      <p:sp>
        <p:nvSpPr>
          <p:cNvPr id="5" name="Footer Placeholder 4">
            <a:extLst>
              <a:ext uri="{FF2B5EF4-FFF2-40B4-BE49-F238E27FC236}">
                <a16:creationId xmlns:a16="http://schemas.microsoft.com/office/drawing/2014/main" id="{7FCC5649-0B68-4930-83FB-57F771940674}"/>
              </a:ext>
            </a:extLst>
          </p:cNvPr>
          <p:cNvSpPr>
            <a:spLocks noGrp="1"/>
          </p:cNvSpPr>
          <p:nvPr>
            <p:ph type="ftr" sz="quarter" idx="19"/>
          </p:nvPr>
        </p:nvSpPr>
        <p:spPr/>
        <p:txBody>
          <a:bodyPr/>
          <a:lstStyle/>
          <a:p>
            <a:endParaRPr lang="en-AU" noProof="0" dirty="0"/>
          </a:p>
        </p:txBody>
      </p:sp>
      <p:sp>
        <p:nvSpPr>
          <p:cNvPr id="16" name="Picture Placeholder 8">
            <a:extLst>
              <a:ext uri="{FF2B5EF4-FFF2-40B4-BE49-F238E27FC236}">
                <a16:creationId xmlns:a16="http://schemas.microsoft.com/office/drawing/2014/main" id="{1A6C2717-A40C-4B91-A59E-476ABCBFA49D}"/>
              </a:ext>
            </a:extLst>
          </p:cNvPr>
          <p:cNvSpPr>
            <a:spLocks noGrp="1"/>
          </p:cNvSpPr>
          <p:nvPr>
            <p:ph type="pic" sz="quarter" idx="24"/>
          </p:nvPr>
        </p:nvSpPr>
        <p:spPr>
          <a:xfrm>
            <a:off x="6929159" y="3385373"/>
            <a:ext cx="4829371" cy="2787128"/>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7" name="Picture Placeholder 8">
            <a:extLst>
              <a:ext uri="{FF2B5EF4-FFF2-40B4-BE49-F238E27FC236}">
                <a16:creationId xmlns:a16="http://schemas.microsoft.com/office/drawing/2014/main" id="{E5CE3F13-4F10-496E-9AF5-EB9AD5EEB8CD}"/>
              </a:ext>
            </a:extLst>
          </p:cNvPr>
          <p:cNvSpPr>
            <a:spLocks noGrp="1"/>
          </p:cNvSpPr>
          <p:nvPr>
            <p:ph type="pic" sz="quarter" idx="25"/>
          </p:nvPr>
        </p:nvSpPr>
        <p:spPr>
          <a:xfrm>
            <a:off x="6929160" y="433469"/>
            <a:ext cx="2340000" cy="278970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8" name="Picture Placeholder 8">
            <a:extLst>
              <a:ext uri="{FF2B5EF4-FFF2-40B4-BE49-F238E27FC236}">
                <a16:creationId xmlns:a16="http://schemas.microsoft.com/office/drawing/2014/main" id="{4F400719-C365-4225-A532-5F986A18ECA4}"/>
              </a:ext>
            </a:extLst>
          </p:cNvPr>
          <p:cNvSpPr>
            <a:spLocks noGrp="1"/>
          </p:cNvSpPr>
          <p:nvPr>
            <p:ph type="pic" sz="quarter" idx="16"/>
          </p:nvPr>
        </p:nvSpPr>
        <p:spPr>
          <a:xfrm>
            <a:off x="9456458" y="433469"/>
            <a:ext cx="2302072" cy="1331839"/>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19" name="Picture Placeholder 8">
            <a:extLst>
              <a:ext uri="{FF2B5EF4-FFF2-40B4-BE49-F238E27FC236}">
                <a16:creationId xmlns:a16="http://schemas.microsoft.com/office/drawing/2014/main" id="{2B1DF00D-30B2-490C-B3B2-6E92730487D7}"/>
              </a:ext>
            </a:extLst>
          </p:cNvPr>
          <p:cNvSpPr>
            <a:spLocks noGrp="1"/>
          </p:cNvSpPr>
          <p:nvPr>
            <p:ph type="pic" sz="quarter" idx="17"/>
          </p:nvPr>
        </p:nvSpPr>
        <p:spPr>
          <a:xfrm>
            <a:off x="9456458" y="1953366"/>
            <a:ext cx="2302072" cy="1273502"/>
          </a:xfrm>
          <a:solidFill>
            <a:schemeClr val="bg1">
              <a:lumMod val="85000"/>
            </a:schemeClr>
          </a:solidFill>
        </p:spPr>
        <p:txBody>
          <a:bodyPr>
            <a:normAutofit/>
          </a:bodyPr>
          <a:lstStyle>
            <a:lvl1pPr rtl="0">
              <a:defRPr sz="1600">
                <a:solidFill>
                  <a:schemeClr val="tx1">
                    <a:lumMod val="50000"/>
                    <a:lumOff val="50000"/>
                  </a:schemeClr>
                </a:solidFill>
              </a:defRPr>
            </a:lvl1pPr>
          </a:lstStyle>
          <a:p>
            <a:endParaRPr lang="en-AU"/>
          </a:p>
        </p:txBody>
      </p:sp>
      <p:sp>
        <p:nvSpPr>
          <p:cNvPr id="2" name="Date Placeholder 1">
            <a:extLst>
              <a:ext uri="{FF2B5EF4-FFF2-40B4-BE49-F238E27FC236}">
                <a16:creationId xmlns:a16="http://schemas.microsoft.com/office/drawing/2014/main" id="{6AADCC63-20FE-4D59-BB93-369A8D612D40}"/>
              </a:ext>
            </a:extLst>
          </p:cNvPr>
          <p:cNvSpPr>
            <a:spLocks noGrp="1"/>
          </p:cNvSpPr>
          <p:nvPr>
            <p:ph type="dt" sz="half" idx="26"/>
          </p:nvPr>
        </p:nvSpPr>
        <p:spPr/>
        <p:txBody>
          <a:bodyPr/>
          <a:lstStyle/>
          <a:p>
            <a:fld id="{15C1EA3C-26E9-4B87-838B-C7B127160328}" type="datetime1">
              <a:rPr lang="en-AU" noProof="0" smtClean="0"/>
              <a:t>23/04/2021</a:t>
            </a:fld>
            <a:endParaRPr lang="en-AU" noProof="0" dirty="0"/>
          </a:p>
        </p:txBody>
      </p:sp>
      <p:sp>
        <p:nvSpPr>
          <p:cNvPr id="6" name="Slide Number Placeholder 5">
            <a:extLst>
              <a:ext uri="{FF2B5EF4-FFF2-40B4-BE49-F238E27FC236}">
                <a16:creationId xmlns:a16="http://schemas.microsoft.com/office/drawing/2014/main" id="{F4F80D9D-A3A2-4222-913D-0FD981A9D57E}"/>
              </a:ext>
            </a:extLst>
          </p:cNvPr>
          <p:cNvSpPr>
            <a:spLocks noGrp="1"/>
          </p:cNvSpPr>
          <p:nvPr>
            <p:ph type="sldNum" sz="quarter" idx="27"/>
          </p:nvPr>
        </p:nvSpPr>
        <p:spPr/>
        <p:txBody>
          <a:bodyPr/>
          <a:lstStyle/>
          <a:p>
            <a:fld id="{DC22DD25-61AE-413C-B4D2-EF2365C9B2E1}" type="slidenum">
              <a:rPr lang="en-AU" noProof="0" smtClean="0"/>
              <a:pPr/>
              <a:t>‹#›</a:t>
            </a:fld>
            <a:endParaRPr lang="en-AU" noProof="0" dirty="0"/>
          </a:p>
        </p:txBody>
      </p:sp>
    </p:spTree>
    <p:extLst>
      <p:ext uri="{BB962C8B-B14F-4D97-AF65-F5344CB8AC3E}">
        <p14:creationId xmlns:p14="http://schemas.microsoft.com/office/powerpoint/2010/main" val="310901255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One image">
    <p:spTree>
      <p:nvGrpSpPr>
        <p:cNvPr id="1" name=""/>
        <p:cNvGrpSpPr/>
        <p:nvPr/>
      </p:nvGrpSpPr>
      <p:grpSpPr>
        <a:xfrm>
          <a:off x="0" y="0"/>
          <a:ext cx="0" cy="0"/>
          <a:chOff x="0" y="0"/>
          <a:chExt cx="0" cy="0"/>
        </a:xfrm>
      </p:grpSpPr>
      <p:sp>
        <p:nvSpPr>
          <p:cNvPr id="9" name="Picture Placeholder 8">
            <a:extLst>
              <a:ext uri="{FF2B5EF4-FFF2-40B4-BE49-F238E27FC236}">
                <a16:creationId xmlns:a16="http://schemas.microsoft.com/office/drawing/2014/main" id="{752293B1-CA6A-4F4E-91FF-99F08DA2149D}"/>
              </a:ext>
            </a:extLst>
          </p:cNvPr>
          <p:cNvSpPr>
            <a:spLocks noGrp="1"/>
          </p:cNvSpPr>
          <p:nvPr>
            <p:ph type="pic" sz="quarter" idx="14"/>
          </p:nvPr>
        </p:nvSpPr>
        <p:spPr>
          <a:xfrm>
            <a:off x="433470" y="433470"/>
            <a:ext cx="11325062" cy="5991061"/>
          </a:xfrm>
          <a:solidFill>
            <a:schemeClr val="bg1">
              <a:lumMod val="85000"/>
            </a:schemeClr>
          </a:solidFill>
        </p:spPr>
        <p:txBody>
          <a:bodyPr lIns="936000" tIns="180000" rIns="180000" bIns="180000">
            <a:normAutofit/>
          </a:bodyPr>
          <a:lstStyle>
            <a:lvl1pPr algn="l" rtl="0">
              <a:defRPr sz="1600">
                <a:solidFill>
                  <a:schemeClr val="tx1">
                    <a:lumMod val="50000"/>
                    <a:lumOff val="50000"/>
                  </a:schemeClr>
                </a:solidFill>
              </a:defRPr>
            </a:lvl1pPr>
          </a:lstStyle>
          <a:p>
            <a:endParaRPr lang="en-AU"/>
          </a:p>
        </p:txBody>
      </p:sp>
      <p:sp>
        <p:nvSpPr>
          <p:cNvPr id="128" name="Text Placeholder 135">
            <a:extLst>
              <a:ext uri="{FF2B5EF4-FFF2-40B4-BE49-F238E27FC236}">
                <a16:creationId xmlns:a16="http://schemas.microsoft.com/office/drawing/2014/main" id="{0C3C7B2F-708A-4AE4-81D4-A81DA4A14F40}"/>
              </a:ext>
            </a:extLst>
          </p:cNvPr>
          <p:cNvSpPr>
            <a:spLocks noGrp="1" noChangeAspect="1"/>
          </p:cNvSpPr>
          <p:nvPr>
            <p:ph type="body" sz="quarter" idx="15" hasCustomPrompt="1"/>
          </p:nvPr>
        </p:nvSpPr>
        <p:spPr>
          <a:xfrm>
            <a:off x="433470" y="433470"/>
            <a:ext cx="720000" cy="720000"/>
          </a:xfrm>
          <a:blipFill>
            <a:blip r:embed="rId2" cstate="screen">
              <a:extLst>
                <a:ext uri="{28A0092B-C50C-407E-A947-70E740481C1C}">
                  <a14:useLocalDpi xmlns:a14="http://schemas.microsoft.com/office/drawing/2010/main"/>
                </a:ext>
              </a:extLst>
            </a:blip>
            <a:stretch>
              <a:fillRect/>
            </a:stretch>
          </a:blipFill>
        </p:spPr>
        <p:txBody>
          <a:bodyPr>
            <a:normAutofit/>
          </a:bodyPr>
          <a:lstStyle>
            <a:lvl1pPr>
              <a:defRPr sz="200">
                <a:solidFill>
                  <a:schemeClr val="tx2"/>
                </a:solidFill>
              </a:defRPr>
            </a:lvl1pPr>
            <a:lvl2pPr marL="0" indent="0">
              <a:defRPr sz="200">
                <a:solidFill>
                  <a:schemeClr val="tx2"/>
                </a:solidFill>
              </a:defRPr>
            </a:lvl2pPr>
            <a:lvl3pPr marL="0" indent="0">
              <a:defRPr sz="200">
                <a:solidFill>
                  <a:schemeClr val="tx2"/>
                </a:solidFill>
              </a:defRPr>
            </a:lvl3pPr>
            <a:lvl4pPr>
              <a:defRPr sz="200">
                <a:solidFill>
                  <a:schemeClr val="tx2"/>
                </a:solidFill>
              </a:defRPr>
            </a:lvl4pPr>
            <a:lvl5pPr>
              <a:defRPr sz="200">
                <a:solidFill>
                  <a:schemeClr val="tx2"/>
                </a:solidFill>
              </a:defRPr>
            </a:lvl5pPr>
            <a:lvl6pPr>
              <a:defRPr sz="200">
                <a:solidFill>
                  <a:schemeClr val="tx2"/>
                </a:solidFill>
              </a:defRPr>
            </a:lvl6pPr>
            <a:lvl7pPr>
              <a:defRPr sz="200">
                <a:solidFill>
                  <a:schemeClr val="tx2"/>
                </a:solidFill>
              </a:defRPr>
            </a:lvl7pPr>
            <a:lvl8pPr>
              <a:defRPr sz="200">
                <a:solidFill>
                  <a:schemeClr val="tx2"/>
                </a:solidFill>
              </a:defRPr>
            </a:lvl8pPr>
            <a:lvl9pPr>
              <a:defRPr sz="200">
                <a:solidFill>
                  <a:schemeClr val="tx2"/>
                </a:solidFill>
              </a:defRPr>
            </a:lvl9pPr>
          </a:lstStyle>
          <a:p>
            <a:pPr lvl="0"/>
            <a:r>
              <a:rPr lang="en-AU" noProof="0"/>
              <a:t>       </a:t>
            </a:r>
          </a:p>
        </p:txBody>
      </p:sp>
      <p:sp>
        <p:nvSpPr>
          <p:cNvPr id="129" name="Text Placeholder 140">
            <a:extLst>
              <a:ext uri="{FF2B5EF4-FFF2-40B4-BE49-F238E27FC236}">
                <a16:creationId xmlns:a16="http://schemas.microsoft.com/office/drawing/2014/main" id="{74E4AFED-1C0E-4349-B4D8-5619735862FA}"/>
              </a:ext>
            </a:extLst>
          </p:cNvPr>
          <p:cNvSpPr>
            <a:spLocks noGrp="1"/>
          </p:cNvSpPr>
          <p:nvPr>
            <p:ph type="body" sz="quarter" idx="16" hasCustomPrompt="1"/>
          </p:nvPr>
        </p:nvSpPr>
        <p:spPr>
          <a:xfrm>
            <a:off x="2313784" y="2007045"/>
            <a:ext cx="2965787" cy="826466"/>
          </a:xfrm>
        </p:spPr>
        <p:txBody>
          <a:bodyPr/>
          <a:lstStyle>
            <a:lvl1pPr>
              <a:spcBef>
                <a:spcPts val="500"/>
              </a:spcBef>
              <a:defRPr b="1">
                <a:solidFill>
                  <a:schemeClr val="bg1"/>
                </a:solidFill>
              </a:defRPr>
            </a:lvl1pPr>
            <a:lvl2pPr marL="0" indent="0">
              <a:buNone/>
              <a:defRPr sz="2000">
                <a:solidFill>
                  <a:schemeClr val="bg1"/>
                </a:solidFill>
              </a:defRPr>
            </a:lvl2pPr>
            <a:lvl3pPr marL="0" indent="0">
              <a:buNone/>
              <a:defRPr sz="2000" b="0">
                <a:solidFill>
                  <a:schemeClr val="bg1"/>
                </a:solidFill>
              </a:defRPr>
            </a:lvl3pPr>
            <a:lvl4pPr>
              <a:defRPr sz="2000" b="0">
                <a:solidFill>
                  <a:schemeClr val="bg1"/>
                </a:solidFill>
              </a:defRPr>
            </a:lvl4pPr>
            <a:lvl5pPr>
              <a:defRPr sz="2000" b="0">
                <a:solidFill>
                  <a:schemeClr val="bg1"/>
                </a:solidFill>
              </a:defRPr>
            </a:lvl5pPr>
            <a:lvl6pPr>
              <a:defRPr sz="2000" b="0">
                <a:solidFill>
                  <a:schemeClr val="bg1"/>
                </a:solidFill>
              </a:defRPr>
            </a:lvl6pPr>
            <a:lvl7pPr>
              <a:defRPr sz="2000" b="0">
                <a:solidFill>
                  <a:schemeClr val="bg1"/>
                </a:solidFill>
              </a:defRPr>
            </a:lvl7pPr>
            <a:lvl8pPr>
              <a:defRPr sz="2000">
                <a:solidFill>
                  <a:schemeClr val="bg1"/>
                </a:solidFill>
              </a:defRPr>
            </a:lvl8pPr>
            <a:lvl9pPr>
              <a:defRPr sz="2000">
                <a:solidFill>
                  <a:schemeClr val="bg1"/>
                </a:solidFill>
              </a:defRPr>
            </a:lvl9pPr>
          </a:lstStyle>
          <a:p>
            <a:pPr lvl="0"/>
            <a:r>
              <a:rPr lang="en-AU" noProof="0" dirty="0"/>
              <a:t>Use this for dark images</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131" name="Text Placeholder 140">
            <a:extLst>
              <a:ext uri="{FF2B5EF4-FFF2-40B4-BE49-F238E27FC236}">
                <a16:creationId xmlns:a16="http://schemas.microsoft.com/office/drawing/2014/main" id="{3990CB9E-67EF-4DD1-AF68-044AF2AC02B8}"/>
              </a:ext>
            </a:extLst>
          </p:cNvPr>
          <p:cNvSpPr>
            <a:spLocks noGrp="1"/>
          </p:cNvSpPr>
          <p:nvPr>
            <p:ph type="body" sz="quarter" idx="17" hasCustomPrompt="1"/>
          </p:nvPr>
        </p:nvSpPr>
        <p:spPr>
          <a:xfrm>
            <a:off x="6945656" y="2007045"/>
            <a:ext cx="2965787" cy="826466"/>
          </a:xfrm>
        </p:spPr>
        <p:txBody>
          <a:bodyPr/>
          <a:lstStyle>
            <a:lvl1pPr>
              <a:spcBef>
                <a:spcPts val="500"/>
              </a:spcBef>
              <a:defRPr b="1">
                <a:solidFill>
                  <a:schemeClr val="tx2"/>
                </a:solidFill>
              </a:defRPr>
            </a:lvl1pPr>
            <a:lvl2pPr marL="0" indent="0">
              <a:buNone/>
              <a:defRPr sz="2000">
                <a:solidFill>
                  <a:schemeClr val="tx2"/>
                </a:solidFill>
              </a:defRPr>
            </a:lvl2pPr>
            <a:lvl3pPr marL="0" indent="0">
              <a:buNone/>
              <a:defRPr sz="2000" b="0">
                <a:solidFill>
                  <a:schemeClr val="tx2"/>
                </a:solidFill>
              </a:defRPr>
            </a:lvl3pPr>
            <a:lvl4pPr>
              <a:defRPr sz="2000" b="0">
                <a:solidFill>
                  <a:schemeClr val="tx2"/>
                </a:solidFill>
              </a:defRPr>
            </a:lvl4pPr>
            <a:lvl5pPr>
              <a:defRPr sz="2000" b="0">
                <a:solidFill>
                  <a:schemeClr val="tx2"/>
                </a:solidFill>
              </a:defRPr>
            </a:lvl5pPr>
            <a:lvl6pPr>
              <a:defRPr sz="2000" b="0">
                <a:solidFill>
                  <a:schemeClr val="tx2"/>
                </a:solidFill>
              </a:defRPr>
            </a:lvl6pPr>
            <a:lvl7pPr>
              <a:defRPr sz="2000" b="0">
                <a:solidFill>
                  <a:schemeClr val="tx2"/>
                </a:solidFill>
              </a:defRPr>
            </a:lvl7pPr>
            <a:lvl8pPr>
              <a:defRPr sz="2000">
                <a:solidFill>
                  <a:schemeClr val="tx2"/>
                </a:solidFill>
              </a:defRPr>
            </a:lvl8pPr>
            <a:lvl9pPr>
              <a:defRPr sz="2000">
                <a:solidFill>
                  <a:schemeClr val="tx2"/>
                </a:solidFill>
              </a:defRPr>
            </a:lvl9pPr>
          </a:lstStyle>
          <a:p>
            <a:pPr lvl="0"/>
            <a:r>
              <a:rPr lang="en-AU" noProof="0" dirty="0"/>
              <a:t>Use this for light images</a:t>
            </a:r>
            <a:br>
              <a:rPr lang="en-AU" noProof="0" dirty="0"/>
            </a:br>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Tree>
    <p:extLst>
      <p:ext uri="{BB962C8B-B14F-4D97-AF65-F5344CB8AC3E}">
        <p14:creationId xmlns:p14="http://schemas.microsoft.com/office/powerpoint/2010/main" val="1283524917"/>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6C5FD4-26B4-4C9F-9FC8-80D375B3C3A3}"/>
              </a:ext>
            </a:extLst>
          </p:cNvPr>
          <p:cNvSpPr>
            <a:spLocks noGrp="1"/>
          </p:cNvSpPr>
          <p:nvPr>
            <p:ph type="sldNum" sz="quarter" idx="12"/>
          </p:nvPr>
        </p:nvSpPr>
        <p:spPr/>
        <p:txBody>
          <a:bodyPr/>
          <a:lstStyle/>
          <a:p>
            <a:fld id="{DC22DD25-61AE-413C-B4D2-EF2365C9B2E1}" type="slidenum">
              <a:rPr lang="en-AU" smtClean="0"/>
              <a:t>‹#›</a:t>
            </a:fld>
            <a:endParaRPr lang="en-AU"/>
          </a:p>
        </p:txBody>
      </p:sp>
      <p:sp>
        <p:nvSpPr>
          <p:cNvPr id="64" name="Title 63">
            <a:extLst>
              <a:ext uri="{FF2B5EF4-FFF2-40B4-BE49-F238E27FC236}">
                <a16:creationId xmlns:a16="http://schemas.microsoft.com/office/drawing/2014/main" id="{6588F683-12EB-403B-8215-D3E833481636}"/>
              </a:ext>
            </a:extLst>
          </p:cNvPr>
          <p:cNvSpPr>
            <a:spLocks noGrp="1"/>
          </p:cNvSpPr>
          <p:nvPr>
            <p:ph type="title"/>
          </p:nvPr>
        </p:nvSpPr>
        <p:spPr/>
        <p:txBody>
          <a:bodyPr/>
          <a:lstStyle/>
          <a:p>
            <a:r>
              <a:rPr lang="en-US"/>
              <a:t>Click to edit Master title style</a:t>
            </a:r>
            <a:endParaRPr lang="en-AU"/>
          </a:p>
        </p:txBody>
      </p:sp>
    </p:spTree>
    <p:extLst>
      <p:ext uri="{BB962C8B-B14F-4D97-AF65-F5344CB8AC3E}">
        <p14:creationId xmlns:p14="http://schemas.microsoft.com/office/powerpoint/2010/main" val="8218518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B-partner">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890DF213-662F-4F0F-AF3A-12E90D6AB403}"/>
              </a:ext>
            </a:extLst>
          </p:cNvPr>
          <p:cNvSpPr/>
          <p:nvPr userDrawn="1"/>
        </p:nvSpPr>
        <p:spPr>
          <a:xfrm>
            <a:off x="-1" y="-1"/>
            <a:ext cx="12204001" cy="68580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noProof="0"/>
          </a:p>
        </p:txBody>
      </p:sp>
      <p:sp>
        <p:nvSpPr>
          <p:cNvPr id="140" name="Subtitle 139">
            <a:extLst>
              <a:ext uri="{FF2B5EF4-FFF2-40B4-BE49-F238E27FC236}">
                <a16:creationId xmlns:a16="http://schemas.microsoft.com/office/drawing/2014/main" id="{1D7D280A-8F97-4666-B32E-23950B31DB3C}"/>
              </a:ext>
            </a:extLst>
          </p:cNvPr>
          <p:cNvSpPr>
            <a:spLocks noGrp="1"/>
          </p:cNvSpPr>
          <p:nvPr>
            <p:ph type="subTitle" idx="1" hasCustomPrompt="1"/>
          </p:nvPr>
        </p:nvSpPr>
        <p:spPr>
          <a:xfrm>
            <a:off x="500063" y="2487775"/>
            <a:ext cx="4772203" cy="2272930"/>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wrap="square" lIns="90000" tIns="90000" rIns="90000" bIns="90000" anchor="t" anchorCtr="0">
            <a:noAutofit/>
          </a:bodyPr>
          <a:lstStyle>
            <a:lvl1pPr marL="0" indent="0" algn="l">
              <a:spcAft>
                <a:spcPts val="600"/>
              </a:spcAft>
              <a:buNone/>
              <a:defRPr sz="3800" b="1">
                <a:solidFill>
                  <a:schemeClr val="tx2"/>
                </a:solidFill>
                <a:latin typeface="+mj-lt"/>
              </a:defRPr>
            </a:lvl1pPr>
            <a:lvl2pPr marL="0" indent="0" algn="l">
              <a:spcBef>
                <a:spcPts val="2400"/>
              </a:spcBef>
              <a:buNone/>
              <a:defRPr sz="2000" b="1">
                <a:solidFill>
                  <a:schemeClr val="accent2"/>
                </a:solidFill>
              </a:defRPr>
            </a:lvl2pPr>
            <a:lvl3pPr marL="0" indent="0" algn="l">
              <a:buNone/>
              <a:defRPr sz="1800">
                <a:solidFill>
                  <a:schemeClr val="accent2"/>
                </a:solidFill>
              </a:defRPr>
            </a:lvl3pPr>
            <a:lvl4pPr marL="0" indent="0" algn="l">
              <a:buNone/>
              <a:defRPr sz="1600" b="0"/>
            </a:lvl4pPr>
            <a:lvl5pPr marL="0" indent="0" algn="l">
              <a:buNone/>
              <a:defRPr sz="1600"/>
            </a:lvl5pPr>
            <a:lvl6pPr marL="0" indent="0" algn="l">
              <a:buNone/>
              <a:defRPr sz="1600"/>
            </a:lvl6pPr>
            <a:lvl7pPr marL="0" indent="0" algn="l">
              <a:buNone/>
              <a:defRPr sz="1600"/>
            </a:lvl7pPr>
            <a:lvl8pPr marL="0" indent="0" algn="l">
              <a:buNone/>
              <a:defRPr sz="1600"/>
            </a:lvl8pPr>
            <a:lvl9pPr marL="0" indent="0" algn="l">
              <a:buNone/>
              <a:defRPr sz="1600">
                <a:solidFill>
                  <a:schemeClr val="accent2"/>
                </a:solidFill>
              </a:defRPr>
            </a:lvl9pPr>
          </a:lstStyle>
          <a:p>
            <a:r>
              <a:rPr lang="en-AU" noProof="0" dirty="0"/>
              <a:t>Click to add title</a:t>
            </a:r>
          </a:p>
          <a:p>
            <a:pPr lvl="1"/>
            <a:r>
              <a:rPr lang="en-AU" noProof="0" dirty="0"/>
              <a:t>Two</a:t>
            </a:r>
          </a:p>
          <a:p>
            <a:pPr lvl="2"/>
            <a:r>
              <a:rPr lang="en-AU" noProof="0" dirty="0"/>
              <a:t>Three</a:t>
            </a:r>
          </a:p>
          <a:p>
            <a:pPr lvl="8"/>
            <a:r>
              <a:rPr lang="en-AU" noProof="0" dirty="0"/>
              <a:t>four</a:t>
            </a:r>
          </a:p>
        </p:txBody>
      </p:sp>
      <p:sp>
        <p:nvSpPr>
          <p:cNvPr id="10" name="Picture Placeholder 138">
            <a:extLst>
              <a:ext uri="{FF2B5EF4-FFF2-40B4-BE49-F238E27FC236}">
                <a16:creationId xmlns:a16="http://schemas.microsoft.com/office/drawing/2014/main" id="{D91BA0D4-62CE-4418-96F2-0B48EF32B9D3}"/>
              </a:ext>
            </a:extLst>
          </p:cNvPr>
          <p:cNvSpPr>
            <a:spLocks noGrp="1"/>
          </p:cNvSpPr>
          <p:nvPr>
            <p:ph type="pic" sz="quarter" idx="13" hasCustomPrompt="1"/>
          </p:nvPr>
        </p:nvSpPr>
        <p:spPr>
          <a:xfrm>
            <a:off x="6272241" y="1030147"/>
            <a:ext cx="5919758" cy="5825419"/>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a:noFill/>
        </p:spPr>
        <p:txBody>
          <a:bodyPr wrap="square" lIns="576000" tIns="1728000" rIns="360000" bIns="360000">
            <a:noAutofit/>
          </a:bodyPr>
          <a:lstStyle>
            <a:lvl1pPr algn="l">
              <a:defRPr sz="1600">
                <a:solidFill>
                  <a:schemeClr val="tx1">
                    <a:lumMod val="50000"/>
                    <a:lumOff val="50000"/>
                  </a:schemeClr>
                </a:solidFill>
              </a:defRPr>
            </a:lvl1pPr>
          </a:lstStyle>
          <a:p>
            <a:r>
              <a:rPr lang="en-AU" noProof="0" dirty="0"/>
              <a:t>Click central icon to add picture or pattern</a:t>
            </a:r>
          </a:p>
        </p:txBody>
      </p:sp>
      <p:grpSp>
        <p:nvGrpSpPr>
          <p:cNvPr id="70" name="Group 4">
            <a:extLst>
              <a:ext uri="{FF2B5EF4-FFF2-40B4-BE49-F238E27FC236}">
                <a16:creationId xmlns:a16="http://schemas.microsoft.com/office/drawing/2014/main" id="{3AFBB0F5-5EB0-405F-9812-3F6111C207C6}"/>
              </a:ext>
            </a:extLst>
          </p:cNvPr>
          <p:cNvGrpSpPr>
            <a:grpSpLocks noChangeAspect="1"/>
          </p:cNvGrpSpPr>
          <p:nvPr userDrawn="1"/>
        </p:nvGrpSpPr>
        <p:grpSpPr bwMode="auto">
          <a:xfrm>
            <a:off x="607255" y="616633"/>
            <a:ext cx="1440000" cy="1443689"/>
            <a:chOff x="2864" y="1181"/>
            <a:chExt cx="1952" cy="1957"/>
          </a:xfrm>
          <a:blipFill>
            <a:blip r:embed="rId2"/>
            <a:stretch>
              <a:fillRect/>
            </a:stretch>
          </a:blipFill>
        </p:grpSpPr>
        <p:sp>
          <p:nvSpPr>
            <p:cNvPr id="72" name="AutoShape 3">
              <a:extLst>
                <a:ext uri="{FF2B5EF4-FFF2-40B4-BE49-F238E27FC236}">
                  <a16:creationId xmlns:a16="http://schemas.microsoft.com/office/drawing/2014/main" id="{EE348DCA-F65E-472C-8E94-01A3FE818BC6}"/>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3" name="Rectangle 5">
              <a:extLst>
                <a:ext uri="{FF2B5EF4-FFF2-40B4-BE49-F238E27FC236}">
                  <a16:creationId xmlns:a16="http://schemas.microsoft.com/office/drawing/2014/main" id="{43ED83A1-CC4D-42EA-8ABE-37ED66A6485E}"/>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6" name="Freeform 6">
              <a:extLst>
                <a:ext uri="{FF2B5EF4-FFF2-40B4-BE49-F238E27FC236}">
                  <a16:creationId xmlns:a16="http://schemas.microsoft.com/office/drawing/2014/main" id="{C14D3AFF-4015-4ADB-AB21-B4EADD0CA395}"/>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7" name="Freeform 7">
              <a:extLst>
                <a:ext uri="{FF2B5EF4-FFF2-40B4-BE49-F238E27FC236}">
                  <a16:creationId xmlns:a16="http://schemas.microsoft.com/office/drawing/2014/main" id="{338B28A6-DBB6-499A-9175-D30CDBFB65D5}"/>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8" name="Freeform 8">
              <a:extLst>
                <a:ext uri="{FF2B5EF4-FFF2-40B4-BE49-F238E27FC236}">
                  <a16:creationId xmlns:a16="http://schemas.microsoft.com/office/drawing/2014/main" id="{B4F42473-3AD2-48CF-9DF2-688A050792D6}"/>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79" name="Freeform 9">
              <a:extLst>
                <a:ext uri="{FF2B5EF4-FFF2-40B4-BE49-F238E27FC236}">
                  <a16:creationId xmlns:a16="http://schemas.microsoft.com/office/drawing/2014/main" id="{4CFCC169-6EE2-4286-8FE4-D99450A4434D}"/>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0" name="Freeform 10">
              <a:extLst>
                <a:ext uri="{FF2B5EF4-FFF2-40B4-BE49-F238E27FC236}">
                  <a16:creationId xmlns:a16="http://schemas.microsoft.com/office/drawing/2014/main" id="{9D240A6C-65D8-4404-BD21-34BFC830B98A}"/>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1" name="Freeform 11">
              <a:extLst>
                <a:ext uri="{FF2B5EF4-FFF2-40B4-BE49-F238E27FC236}">
                  <a16:creationId xmlns:a16="http://schemas.microsoft.com/office/drawing/2014/main" id="{D2693798-E801-4A01-899D-3526F4E67924}"/>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2" name="Freeform 12">
              <a:extLst>
                <a:ext uri="{FF2B5EF4-FFF2-40B4-BE49-F238E27FC236}">
                  <a16:creationId xmlns:a16="http://schemas.microsoft.com/office/drawing/2014/main" id="{285079AC-870B-48A5-93B9-BCEBA2C1494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3" name="Freeform 13">
              <a:extLst>
                <a:ext uri="{FF2B5EF4-FFF2-40B4-BE49-F238E27FC236}">
                  <a16:creationId xmlns:a16="http://schemas.microsoft.com/office/drawing/2014/main" id="{999F3F9A-C895-4189-8520-0793CCCD0BFA}"/>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4" name="Freeform 14">
              <a:extLst>
                <a:ext uri="{FF2B5EF4-FFF2-40B4-BE49-F238E27FC236}">
                  <a16:creationId xmlns:a16="http://schemas.microsoft.com/office/drawing/2014/main" id="{5161D696-7B40-4240-8A0E-23B94BADBCDC}"/>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5" name="Freeform 15">
              <a:extLst>
                <a:ext uri="{FF2B5EF4-FFF2-40B4-BE49-F238E27FC236}">
                  <a16:creationId xmlns:a16="http://schemas.microsoft.com/office/drawing/2014/main" id="{4C75893E-D358-44AC-A3CF-2EED9778A456}"/>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6" name="Freeform 16">
              <a:extLst>
                <a:ext uri="{FF2B5EF4-FFF2-40B4-BE49-F238E27FC236}">
                  <a16:creationId xmlns:a16="http://schemas.microsoft.com/office/drawing/2014/main" id="{7637E8F0-D81C-476F-8F8E-D9920CB899EE}"/>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7" name="Freeform 17">
              <a:extLst>
                <a:ext uri="{FF2B5EF4-FFF2-40B4-BE49-F238E27FC236}">
                  <a16:creationId xmlns:a16="http://schemas.microsoft.com/office/drawing/2014/main" id="{871A423F-334B-41DD-AB12-69F4222E2B48}"/>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8" name="Freeform 18">
              <a:extLst>
                <a:ext uri="{FF2B5EF4-FFF2-40B4-BE49-F238E27FC236}">
                  <a16:creationId xmlns:a16="http://schemas.microsoft.com/office/drawing/2014/main" id="{F58C111E-E1E0-495A-B19E-19C23BC04A4D}"/>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89" name="Freeform 19">
              <a:extLst>
                <a:ext uri="{FF2B5EF4-FFF2-40B4-BE49-F238E27FC236}">
                  <a16:creationId xmlns:a16="http://schemas.microsoft.com/office/drawing/2014/main" id="{C13C60D4-33A1-4116-A310-C2D5DDC4EEC0}"/>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0" name="Freeform 20">
              <a:extLst>
                <a:ext uri="{FF2B5EF4-FFF2-40B4-BE49-F238E27FC236}">
                  <a16:creationId xmlns:a16="http://schemas.microsoft.com/office/drawing/2014/main" id="{A48538EB-0D4D-49B9-BDCF-9D922353F70E}"/>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1" name="Rectangle 21">
              <a:extLst>
                <a:ext uri="{FF2B5EF4-FFF2-40B4-BE49-F238E27FC236}">
                  <a16:creationId xmlns:a16="http://schemas.microsoft.com/office/drawing/2014/main" id="{1487FAD7-88D3-4A87-99A7-7B072B555F45}"/>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2" name="Freeform 22">
              <a:extLst>
                <a:ext uri="{FF2B5EF4-FFF2-40B4-BE49-F238E27FC236}">
                  <a16:creationId xmlns:a16="http://schemas.microsoft.com/office/drawing/2014/main" id="{8914B577-98F3-43EF-BC4A-E7588E200C3D}"/>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3" name="Freeform 23">
              <a:extLst>
                <a:ext uri="{FF2B5EF4-FFF2-40B4-BE49-F238E27FC236}">
                  <a16:creationId xmlns:a16="http://schemas.microsoft.com/office/drawing/2014/main" id="{B5308D54-22FE-4DA7-BC01-ED460072EFA8}"/>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4" name="Freeform 24">
              <a:extLst>
                <a:ext uri="{FF2B5EF4-FFF2-40B4-BE49-F238E27FC236}">
                  <a16:creationId xmlns:a16="http://schemas.microsoft.com/office/drawing/2014/main" id="{3A60EE4F-D706-499A-8872-B156049D5B97}"/>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5" name="Freeform 25">
              <a:extLst>
                <a:ext uri="{FF2B5EF4-FFF2-40B4-BE49-F238E27FC236}">
                  <a16:creationId xmlns:a16="http://schemas.microsoft.com/office/drawing/2014/main" id="{3EAF6B99-79B4-43B1-842F-B1AFF0CC1E67}"/>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6" name="Freeform 26">
              <a:extLst>
                <a:ext uri="{FF2B5EF4-FFF2-40B4-BE49-F238E27FC236}">
                  <a16:creationId xmlns:a16="http://schemas.microsoft.com/office/drawing/2014/main" id="{6C79F926-94C7-4522-9614-397593F62EAC}"/>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7" name="Freeform 27">
              <a:extLst>
                <a:ext uri="{FF2B5EF4-FFF2-40B4-BE49-F238E27FC236}">
                  <a16:creationId xmlns:a16="http://schemas.microsoft.com/office/drawing/2014/main" id="{FDD151CA-6BF4-4036-98ED-05B831B530FD}"/>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8" name="Freeform 28">
              <a:extLst>
                <a:ext uri="{FF2B5EF4-FFF2-40B4-BE49-F238E27FC236}">
                  <a16:creationId xmlns:a16="http://schemas.microsoft.com/office/drawing/2014/main" id="{AB448DEB-E490-4038-8414-1A68B9109CC0}"/>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99" name="Freeform 29">
              <a:extLst>
                <a:ext uri="{FF2B5EF4-FFF2-40B4-BE49-F238E27FC236}">
                  <a16:creationId xmlns:a16="http://schemas.microsoft.com/office/drawing/2014/main" id="{524059C3-D356-4C34-9C06-DD896588BF75}"/>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0" name="Freeform 30">
              <a:extLst>
                <a:ext uri="{FF2B5EF4-FFF2-40B4-BE49-F238E27FC236}">
                  <a16:creationId xmlns:a16="http://schemas.microsoft.com/office/drawing/2014/main" id="{247D07C2-EC7B-4730-92FA-6B8D84B80D42}"/>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1" name="Freeform 31">
              <a:extLst>
                <a:ext uri="{FF2B5EF4-FFF2-40B4-BE49-F238E27FC236}">
                  <a16:creationId xmlns:a16="http://schemas.microsoft.com/office/drawing/2014/main" id="{5D6F08FA-2532-4558-9602-AF1744F99F15}"/>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2" name="Freeform 32">
              <a:extLst>
                <a:ext uri="{FF2B5EF4-FFF2-40B4-BE49-F238E27FC236}">
                  <a16:creationId xmlns:a16="http://schemas.microsoft.com/office/drawing/2014/main" id="{E685EBE7-869E-41B0-BCD8-FF537CBD5C59}"/>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3" name="Freeform 34">
              <a:extLst>
                <a:ext uri="{FF2B5EF4-FFF2-40B4-BE49-F238E27FC236}">
                  <a16:creationId xmlns:a16="http://schemas.microsoft.com/office/drawing/2014/main" id="{C3AB8B41-7BD9-44AA-B986-74D53C9AF3C3}"/>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4" name="Freeform 35">
              <a:extLst>
                <a:ext uri="{FF2B5EF4-FFF2-40B4-BE49-F238E27FC236}">
                  <a16:creationId xmlns:a16="http://schemas.microsoft.com/office/drawing/2014/main" id="{EDE8817E-73C2-4561-8428-03CCAFF40CF8}"/>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5" name="Freeform 36">
              <a:extLst>
                <a:ext uri="{FF2B5EF4-FFF2-40B4-BE49-F238E27FC236}">
                  <a16:creationId xmlns:a16="http://schemas.microsoft.com/office/drawing/2014/main" id="{AF8224B5-9A1C-4DFC-9A81-E5FD62FB564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6" name="Freeform 37">
              <a:extLst>
                <a:ext uri="{FF2B5EF4-FFF2-40B4-BE49-F238E27FC236}">
                  <a16:creationId xmlns:a16="http://schemas.microsoft.com/office/drawing/2014/main" id="{1C2A9587-67A6-4716-977B-862BFA82E668}"/>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7" name="Freeform 38">
              <a:extLst>
                <a:ext uri="{FF2B5EF4-FFF2-40B4-BE49-F238E27FC236}">
                  <a16:creationId xmlns:a16="http://schemas.microsoft.com/office/drawing/2014/main" id="{495A0897-65A5-4410-A4A7-BD794D83CDC3}"/>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8" name="Freeform 39">
              <a:extLst>
                <a:ext uri="{FF2B5EF4-FFF2-40B4-BE49-F238E27FC236}">
                  <a16:creationId xmlns:a16="http://schemas.microsoft.com/office/drawing/2014/main" id="{7E97296E-EB49-46E9-8E93-4AA5F3E541C7}"/>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09" name="Freeform 40">
              <a:extLst>
                <a:ext uri="{FF2B5EF4-FFF2-40B4-BE49-F238E27FC236}">
                  <a16:creationId xmlns:a16="http://schemas.microsoft.com/office/drawing/2014/main" id="{2F3461FC-DD4F-4CA4-B2A8-7F4F566F61F9}"/>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0" name="Freeform 41">
              <a:extLst>
                <a:ext uri="{FF2B5EF4-FFF2-40B4-BE49-F238E27FC236}">
                  <a16:creationId xmlns:a16="http://schemas.microsoft.com/office/drawing/2014/main" id="{8908A0F4-A93F-4BE5-8463-B36A8039B586}"/>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1" name="Freeform 42">
              <a:extLst>
                <a:ext uri="{FF2B5EF4-FFF2-40B4-BE49-F238E27FC236}">
                  <a16:creationId xmlns:a16="http://schemas.microsoft.com/office/drawing/2014/main" id="{24D30A92-E7FF-424A-B0A9-AC7FE32E7708}"/>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2" name="Freeform 43">
              <a:extLst>
                <a:ext uri="{FF2B5EF4-FFF2-40B4-BE49-F238E27FC236}">
                  <a16:creationId xmlns:a16="http://schemas.microsoft.com/office/drawing/2014/main" id="{B2A95380-ABEE-40CA-BBE5-1E3411D8CDED}"/>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3" name="Freeform 44">
              <a:extLst>
                <a:ext uri="{FF2B5EF4-FFF2-40B4-BE49-F238E27FC236}">
                  <a16:creationId xmlns:a16="http://schemas.microsoft.com/office/drawing/2014/main" id="{25364CF1-47E1-42AA-B408-1241E63E8C4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4" name="Freeform 45">
              <a:extLst>
                <a:ext uri="{FF2B5EF4-FFF2-40B4-BE49-F238E27FC236}">
                  <a16:creationId xmlns:a16="http://schemas.microsoft.com/office/drawing/2014/main" id="{722A9A6F-E73A-4E34-A53F-A559E043C3E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5" name="Freeform 46">
              <a:extLst>
                <a:ext uri="{FF2B5EF4-FFF2-40B4-BE49-F238E27FC236}">
                  <a16:creationId xmlns:a16="http://schemas.microsoft.com/office/drawing/2014/main" id="{7DC776F1-D1BF-4756-9B11-A3922DD28A59}"/>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6" name="Freeform 47">
              <a:extLst>
                <a:ext uri="{FF2B5EF4-FFF2-40B4-BE49-F238E27FC236}">
                  <a16:creationId xmlns:a16="http://schemas.microsoft.com/office/drawing/2014/main" id="{F702349C-C6E4-46A5-8802-BB88DD4BE29E}"/>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7" name="Freeform 48">
              <a:extLst>
                <a:ext uri="{FF2B5EF4-FFF2-40B4-BE49-F238E27FC236}">
                  <a16:creationId xmlns:a16="http://schemas.microsoft.com/office/drawing/2014/main" id="{346BC6D5-9E5A-4B92-9611-F9D07EF4852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8" name="Freeform 49">
              <a:extLst>
                <a:ext uri="{FF2B5EF4-FFF2-40B4-BE49-F238E27FC236}">
                  <a16:creationId xmlns:a16="http://schemas.microsoft.com/office/drawing/2014/main" id="{2A9DF814-73D8-4894-8B96-23B40E6E9089}"/>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19" name="Freeform 50">
              <a:extLst>
                <a:ext uri="{FF2B5EF4-FFF2-40B4-BE49-F238E27FC236}">
                  <a16:creationId xmlns:a16="http://schemas.microsoft.com/office/drawing/2014/main" id="{58C1703B-88EC-4C9F-B827-837D126B61D6}"/>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0" name="Freeform 51">
              <a:extLst>
                <a:ext uri="{FF2B5EF4-FFF2-40B4-BE49-F238E27FC236}">
                  <a16:creationId xmlns:a16="http://schemas.microsoft.com/office/drawing/2014/main" id="{7589E396-ADCF-4596-8DE4-4379AFCE7E22}"/>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1" name="Freeform 52">
              <a:extLst>
                <a:ext uri="{FF2B5EF4-FFF2-40B4-BE49-F238E27FC236}">
                  <a16:creationId xmlns:a16="http://schemas.microsoft.com/office/drawing/2014/main" id="{C49FDA79-CF20-4CA4-9EC3-273E88B10C6B}"/>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2" name="Freeform 53">
              <a:extLst>
                <a:ext uri="{FF2B5EF4-FFF2-40B4-BE49-F238E27FC236}">
                  <a16:creationId xmlns:a16="http://schemas.microsoft.com/office/drawing/2014/main" id="{EAF66CB7-8F32-4F0C-B5A2-11A6143DA74B}"/>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3" name="Freeform 54">
              <a:extLst>
                <a:ext uri="{FF2B5EF4-FFF2-40B4-BE49-F238E27FC236}">
                  <a16:creationId xmlns:a16="http://schemas.microsoft.com/office/drawing/2014/main" id="{DD4F44F0-927E-4351-9C37-2EE63B71F04A}"/>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4" name="Freeform 55">
              <a:extLst>
                <a:ext uri="{FF2B5EF4-FFF2-40B4-BE49-F238E27FC236}">
                  <a16:creationId xmlns:a16="http://schemas.microsoft.com/office/drawing/2014/main" id="{92AC303A-678D-4707-A16F-2DA1A07D9D64}"/>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5" name="Freeform 56">
              <a:extLst>
                <a:ext uri="{FF2B5EF4-FFF2-40B4-BE49-F238E27FC236}">
                  <a16:creationId xmlns:a16="http://schemas.microsoft.com/office/drawing/2014/main" id="{4BCFC9F6-3BBE-4394-851E-3738C7D6EB4E}"/>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6" name="Freeform 57">
              <a:extLst>
                <a:ext uri="{FF2B5EF4-FFF2-40B4-BE49-F238E27FC236}">
                  <a16:creationId xmlns:a16="http://schemas.microsoft.com/office/drawing/2014/main" id="{D4997C90-4986-45C1-9DAC-A5D26B02F3BD}"/>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7" name="Freeform 58">
              <a:extLst>
                <a:ext uri="{FF2B5EF4-FFF2-40B4-BE49-F238E27FC236}">
                  <a16:creationId xmlns:a16="http://schemas.microsoft.com/office/drawing/2014/main" id="{ACC13E25-4EE3-4A63-B0AF-2162BB78ECBF}"/>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8" name="Freeform 59">
              <a:extLst>
                <a:ext uri="{FF2B5EF4-FFF2-40B4-BE49-F238E27FC236}">
                  <a16:creationId xmlns:a16="http://schemas.microsoft.com/office/drawing/2014/main" id="{87AA0A80-577E-43A6-B738-0BAFE7F7B4EA}"/>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29" name="Freeform 60">
              <a:extLst>
                <a:ext uri="{FF2B5EF4-FFF2-40B4-BE49-F238E27FC236}">
                  <a16:creationId xmlns:a16="http://schemas.microsoft.com/office/drawing/2014/main" id="{3DBFF628-46A4-41BD-9FA9-3D4418E866E5}"/>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0" name="Freeform 61">
              <a:extLst>
                <a:ext uri="{FF2B5EF4-FFF2-40B4-BE49-F238E27FC236}">
                  <a16:creationId xmlns:a16="http://schemas.microsoft.com/office/drawing/2014/main" id="{D6413240-42B4-45DB-BBA2-56A1CDBD3C5B}"/>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31" name="Freeform 62">
              <a:extLst>
                <a:ext uri="{FF2B5EF4-FFF2-40B4-BE49-F238E27FC236}">
                  <a16:creationId xmlns:a16="http://schemas.microsoft.com/office/drawing/2014/main" id="{8AAB2B20-3978-4858-9836-C1351201A6F9}"/>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
        <p:nvSpPr>
          <p:cNvPr id="66" name="Picture Placeholder 2">
            <a:extLst>
              <a:ext uri="{FF2B5EF4-FFF2-40B4-BE49-F238E27FC236}">
                <a16:creationId xmlns:a16="http://schemas.microsoft.com/office/drawing/2014/main" id="{A60525C7-BF5C-4763-BFD2-4489EB5B78B7}"/>
              </a:ext>
            </a:extLst>
          </p:cNvPr>
          <p:cNvSpPr>
            <a:spLocks noGrp="1"/>
          </p:cNvSpPr>
          <p:nvPr>
            <p:ph type="pic" sz="quarter" idx="18" hasCustomPrompt="1"/>
          </p:nvPr>
        </p:nvSpPr>
        <p:spPr>
          <a:xfrm>
            <a:off x="500062"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7" name="Picture Placeholder 2">
            <a:extLst>
              <a:ext uri="{FF2B5EF4-FFF2-40B4-BE49-F238E27FC236}">
                <a16:creationId xmlns:a16="http://schemas.microsoft.com/office/drawing/2014/main" id="{2B0AC9A8-08B7-4674-84A9-EE81504DB88C}"/>
              </a:ext>
            </a:extLst>
          </p:cNvPr>
          <p:cNvSpPr>
            <a:spLocks noGrp="1"/>
          </p:cNvSpPr>
          <p:nvPr>
            <p:ph type="pic" sz="quarter" idx="19" hasCustomPrompt="1"/>
          </p:nvPr>
        </p:nvSpPr>
        <p:spPr>
          <a:xfrm>
            <a:off x="2601859"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68" name="Picture Placeholder 2">
            <a:extLst>
              <a:ext uri="{FF2B5EF4-FFF2-40B4-BE49-F238E27FC236}">
                <a16:creationId xmlns:a16="http://schemas.microsoft.com/office/drawing/2014/main" id="{05998953-BBE0-4246-B9BC-50453554F00A}"/>
              </a:ext>
            </a:extLst>
          </p:cNvPr>
          <p:cNvSpPr>
            <a:spLocks noGrp="1"/>
          </p:cNvSpPr>
          <p:nvPr>
            <p:ph type="pic" sz="quarter" idx="20" hasCustomPrompt="1"/>
          </p:nvPr>
        </p:nvSpPr>
        <p:spPr>
          <a:xfrm>
            <a:off x="4703656" y="5410200"/>
            <a:ext cx="1939655" cy="923925"/>
          </a:xfrm>
        </p:spPr>
        <p:txBody>
          <a:bodyPr/>
          <a:lstStyle>
            <a:lvl1pPr>
              <a:defRPr sz="1600">
                <a:solidFill>
                  <a:schemeClr val="tx1">
                    <a:lumMod val="50000"/>
                    <a:lumOff val="50000"/>
                  </a:schemeClr>
                </a:solidFill>
              </a:defRPr>
            </a:lvl1pPr>
          </a:lstStyle>
          <a:p>
            <a:r>
              <a:rPr lang="en-AU" dirty="0"/>
              <a:t>Click to add partner logos</a:t>
            </a:r>
          </a:p>
        </p:txBody>
      </p:sp>
      <p:sp>
        <p:nvSpPr>
          <p:cNvPr id="132" name="Text Placeholder 140">
            <a:extLst>
              <a:ext uri="{FF2B5EF4-FFF2-40B4-BE49-F238E27FC236}">
                <a16:creationId xmlns:a16="http://schemas.microsoft.com/office/drawing/2014/main" id="{CF59814C-B444-4ECE-A32B-683E53AD2059}"/>
              </a:ext>
            </a:extLst>
          </p:cNvPr>
          <p:cNvSpPr>
            <a:spLocks noGrp="1"/>
          </p:cNvSpPr>
          <p:nvPr>
            <p:ph type="body" sz="quarter" idx="17" hasCustomPrompt="1"/>
          </p:nvPr>
        </p:nvSpPr>
        <p:spPr>
          <a:xfrm>
            <a:off x="2494666" y="686883"/>
            <a:ext cx="3776837" cy="707231"/>
          </a:xfrm>
        </p:spPr>
        <p:txBody>
          <a:bodyPr>
            <a:normAutofit/>
          </a:bodyPr>
          <a:lstStyle>
            <a:lvl1pPr>
              <a:spcBef>
                <a:spcPts val="0"/>
              </a:spcBef>
              <a:spcAft>
                <a:spcPts val="600"/>
              </a:spcAft>
              <a:defRPr sz="1600" b="1">
                <a:solidFill>
                  <a:schemeClr val="tx2"/>
                </a:solidFill>
              </a:defRPr>
            </a:lvl1pPr>
            <a:lvl2pPr marL="0" indent="0">
              <a:spcBef>
                <a:spcPts val="0"/>
              </a:spcBef>
              <a:buNone/>
              <a:defRPr sz="1600">
                <a:solidFill>
                  <a:schemeClr val="tx2"/>
                </a:solidFill>
              </a:defRPr>
            </a:lvl2pPr>
            <a:lvl3pPr marL="0" indent="0">
              <a:spcBef>
                <a:spcPts val="0"/>
              </a:spcBef>
              <a:buNone/>
              <a:defRPr sz="1600" b="0">
                <a:solidFill>
                  <a:schemeClr val="tx2"/>
                </a:solidFill>
              </a:defRPr>
            </a:lvl3pPr>
            <a:lvl4pPr>
              <a:spcBef>
                <a:spcPts val="0"/>
              </a:spcBef>
              <a:defRPr sz="1600" b="0">
                <a:solidFill>
                  <a:schemeClr val="tx2"/>
                </a:solidFill>
              </a:defRPr>
            </a:lvl4pPr>
            <a:lvl5pPr>
              <a:spcBef>
                <a:spcPts val="0"/>
              </a:spcBef>
              <a:defRPr sz="1600" b="0">
                <a:solidFill>
                  <a:schemeClr val="tx2"/>
                </a:solidFill>
              </a:defRPr>
            </a:lvl5pPr>
            <a:lvl6pPr>
              <a:spcBef>
                <a:spcPts val="0"/>
              </a:spcBef>
              <a:defRPr sz="1600" b="0">
                <a:solidFill>
                  <a:schemeClr val="tx2"/>
                </a:solidFill>
              </a:defRPr>
            </a:lvl6pPr>
            <a:lvl7pPr>
              <a:spcBef>
                <a:spcPts val="0"/>
              </a:spcBef>
              <a:defRPr sz="1600" b="0">
                <a:solidFill>
                  <a:schemeClr val="tx2"/>
                </a:solidFill>
              </a:defRPr>
            </a:lvl7pPr>
            <a:lvl8pPr>
              <a:spcBef>
                <a:spcPts val="0"/>
              </a:spcBef>
              <a:defRPr sz="1600">
                <a:solidFill>
                  <a:schemeClr val="tx2"/>
                </a:solidFill>
              </a:defRPr>
            </a:lvl8pPr>
            <a:lvl9pPr>
              <a:spcBef>
                <a:spcPts val="0"/>
              </a:spcBef>
              <a:defRPr sz="1600">
                <a:solidFill>
                  <a:schemeClr val="tx2"/>
                </a:solidFill>
              </a:defRPr>
            </a:lvl9pPr>
          </a:lstStyle>
          <a:p>
            <a:pPr lvl="0"/>
            <a:r>
              <a:rPr lang="en-AU" noProof="0" dirty="0"/>
              <a:t>Click to add Identifier</a:t>
            </a:r>
          </a:p>
          <a:p>
            <a:pPr lvl="1"/>
            <a:r>
              <a:rPr lang="en-AU" noProof="0" dirty="0"/>
              <a:t>Second level</a:t>
            </a:r>
          </a:p>
          <a:p>
            <a:pPr lvl="2"/>
            <a:r>
              <a:rPr lang="en-AU" noProof="0" dirty="0"/>
              <a:t>Third level</a:t>
            </a:r>
          </a:p>
          <a:p>
            <a:pPr lvl="3"/>
            <a:r>
              <a:rPr lang="en-AU" noProof="0" dirty="0"/>
              <a:t>Fourth level</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a:t>
            </a:r>
          </a:p>
          <a:p>
            <a:pPr lvl="8"/>
            <a:r>
              <a:rPr lang="en-AU" noProof="0" dirty="0"/>
              <a:t>Fifth level</a:t>
            </a:r>
          </a:p>
        </p:txBody>
      </p:sp>
      <p:sp>
        <p:nvSpPr>
          <p:cNvPr id="74" name="Text Placeholder 135">
            <a:extLst>
              <a:ext uri="{FF2B5EF4-FFF2-40B4-BE49-F238E27FC236}">
                <a16:creationId xmlns:a16="http://schemas.microsoft.com/office/drawing/2014/main" id="{4AA778C4-F038-4603-85A2-34141147C14C}"/>
              </a:ext>
            </a:extLst>
          </p:cNvPr>
          <p:cNvSpPr>
            <a:spLocks noGrp="1"/>
          </p:cNvSpPr>
          <p:nvPr>
            <p:ph type="body" sz="quarter" idx="21" hasCustomPrompt="1"/>
          </p:nvPr>
        </p:nvSpPr>
        <p:spPr>
          <a:xfrm>
            <a:off x="2601859" y="630906"/>
            <a:ext cx="288000" cy="10800"/>
          </a:xfrm>
          <a:solidFill>
            <a:schemeClr val="tx2"/>
          </a:solidFill>
        </p:spPr>
        <p:txBody>
          <a:bodyPr>
            <a:noAutofit/>
          </a:bodyPr>
          <a:lstStyle>
            <a:lvl1pPr>
              <a:defRPr sz="200">
                <a:solidFill>
                  <a:schemeClr val="accent2">
                    <a:alpha val="0"/>
                  </a:schemeClr>
                </a:solidFill>
              </a:defRPr>
            </a:lvl1pPr>
            <a:lvl2pPr marL="0" indent="0">
              <a:defRPr sz="200">
                <a:solidFill>
                  <a:schemeClr val="accent2">
                    <a:alpha val="0"/>
                  </a:schemeClr>
                </a:solidFill>
              </a:defRPr>
            </a:lvl2pPr>
            <a:lvl3pPr marL="0" indent="0">
              <a:defRPr sz="200">
                <a:solidFill>
                  <a:schemeClr val="accent2">
                    <a:alpha val="0"/>
                  </a:schemeClr>
                </a:solidFill>
              </a:defRPr>
            </a:lvl3pPr>
            <a:lvl4pPr>
              <a:defRPr sz="200">
                <a:solidFill>
                  <a:schemeClr val="accent2">
                    <a:alpha val="0"/>
                  </a:schemeClr>
                </a:solidFill>
              </a:defRPr>
            </a:lvl4pPr>
            <a:lvl5pPr>
              <a:defRPr sz="200">
                <a:solidFill>
                  <a:schemeClr val="tx2">
                    <a:alpha val="0"/>
                  </a:schemeClr>
                </a:solidFill>
              </a:defRPr>
            </a:lvl5pPr>
            <a:lvl6pPr>
              <a:defRPr sz="200">
                <a:solidFill>
                  <a:schemeClr val="tx2">
                    <a:alpha val="0"/>
                  </a:schemeClr>
                </a:solidFill>
              </a:defRPr>
            </a:lvl6pPr>
            <a:lvl7pPr>
              <a:defRPr sz="200">
                <a:solidFill>
                  <a:schemeClr val="tx2">
                    <a:alpha val="0"/>
                  </a:schemeClr>
                </a:solidFill>
              </a:defRPr>
            </a:lvl7pPr>
            <a:lvl8pPr>
              <a:defRPr sz="200">
                <a:solidFill>
                  <a:schemeClr val="tx2">
                    <a:alpha val="0"/>
                  </a:schemeClr>
                </a:solidFill>
              </a:defRPr>
            </a:lvl8pPr>
            <a:lvl9pPr>
              <a:defRPr sz="200">
                <a:solidFill>
                  <a:schemeClr val="tx2">
                    <a:alpha val="0"/>
                  </a:schemeClr>
                </a:solidFill>
              </a:defRPr>
            </a:lvl9pPr>
          </a:lstStyle>
          <a:p>
            <a:pPr lvl="0"/>
            <a:r>
              <a:rPr lang="en-AU" noProof="0" dirty="0"/>
              <a:t>    1</a:t>
            </a:r>
          </a:p>
          <a:p>
            <a:pPr lvl="1"/>
            <a:r>
              <a:rPr lang="en-AU" noProof="0" dirty="0"/>
              <a:t>2</a:t>
            </a:r>
          </a:p>
          <a:p>
            <a:pPr lvl="2"/>
            <a:r>
              <a:rPr lang="en-AU" noProof="0" dirty="0"/>
              <a:t>3</a:t>
            </a:r>
          </a:p>
          <a:p>
            <a:pPr lvl="3"/>
            <a:r>
              <a:rPr lang="en-AU" noProof="0" dirty="0"/>
              <a:t>4</a:t>
            </a:r>
          </a:p>
          <a:p>
            <a:pPr lvl="4"/>
            <a:r>
              <a:rPr lang="en-AU" noProof="0" dirty="0"/>
              <a:t>5</a:t>
            </a:r>
          </a:p>
          <a:p>
            <a:pPr lvl="5"/>
            <a:r>
              <a:rPr lang="en-AU" noProof="0" dirty="0"/>
              <a:t>6</a:t>
            </a:r>
          </a:p>
          <a:p>
            <a:pPr lvl="6"/>
            <a:r>
              <a:rPr lang="en-AU" noProof="0" dirty="0"/>
              <a:t>7</a:t>
            </a:r>
          </a:p>
          <a:p>
            <a:pPr lvl="7"/>
            <a:r>
              <a:rPr lang="en-AU" noProof="0" dirty="0"/>
              <a:t>8</a:t>
            </a:r>
          </a:p>
          <a:p>
            <a:pPr lvl="8"/>
            <a:r>
              <a:rPr lang="en-AU" noProof="0" dirty="0"/>
              <a:t>9   </a:t>
            </a:r>
          </a:p>
        </p:txBody>
      </p:sp>
    </p:spTree>
    <p:extLst>
      <p:ext uri="{BB962C8B-B14F-4D97-AF65-F5344CB8AC3E}">
        <p14:creationId xmlns:p14="http://schemas.microsoft.com/office/powerpoint/2010/main" val="2522916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Title and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6" y="1532415"/>
            <a:ext cx="11408409"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23/04/2021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Tree>
    <p:extLst>
      <p:ext uri="{BB962C8B-B14F-4D97-AF65-F5344CB8AC3E}">
        <p14:creationId xmlns:p14="http://schemas.microsoft.com/office/powerpoint/2010/main" val="2834285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content</a:t>
            </a:r>
          </a:p>
        </p:txBody>
      </p:sp>
      <p:sp>
        <p:nvSpPr>
          <p:cNvPr id="3" name="Content Placeholder 2">
            <a:extLst>
              <a:ext uri="{FF2B5EF4-FFF2-40B4-BE49-F238E27FC236}">
                <a16:creationId xmlns:a16="http://schemas.microsoft.com/office/drawing/2014/main" id="{37A7AD5C-27FE-4927-A5C6-D642B489CA22}"/>
              </a:ext>
            </a:extLst>
          </p:cNvPr>
          <p:cNvSpPr>
            <a:spLocks noGrp="1"/>
          </p:cNvSpPr>
          <p:nvPr>
            <p:ph idx="1" hasCustomPrompt="1"/>
          </p:nvPr>
        </p:nvSpPr>
        <p:spPr>
          <a:xfrm>
            <a:off x="316357"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9779B32D-F9FA-4261-B185-C59FA1578162}" type="datetime1">
              <a:rPr lang="en-AU" noProof="0" smtClean="0"/>
              <a:t>23/04/2021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7" name="Content Placeholder 2">
            <a:extLst>
              <a:ext uri="{FF2B5EF4-FFF2-40B4-BE49-F238E27FC236}">
                <a16:creationId xmlns:a16="http://schemas.microsoft.com/office/drawing/2014/main" id="{67A73130-BD65-49F1-9021-B25378530968}"/>
              </a:ext>
            </a:extLst>
          </p:cNvPr>
          <p:cNvSpPr>
            <a:spLocks noGrp="1"/>
          </p:cNvSpPr>
          <p:nvPr>
            <p:ph idx="13" hasCustomPrompt="1"/>
          </p:nvPr>
        </p:nvSpPr>
        <p:spPr>
          <a:xfrm>
            <a:off x="6324765" y="1532415"/>
            <a:ext cx="5400000" cy="4376944"/>
          </a:xfrm>
        </p:spPr>
        <p:txBody>
          <a:bodyPr/>
          <a:lstStyle>
            <a:lvl1pPr marL="0" marR="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lvl1pPr>
          </a:lstStyle>
          <a:p>
            <a:pPr marL="0" marR="0" lvl="0" indent="0" algn="l" defTabSz="914400" rtl="0" eaLnBrk="1" fontAlgn="auto" latinLnBrk="0" hangingPunct="1">
              <a:lnSpc>
                <a:spcPct val="100000"/>
              </a:lnSpc>
              <a:spcBef>
                <a:spcPts val="1000"/>
              </a:spcBef>
              <a:spcAft>
                <a:spcPts val="0"/>
              </a:spcAft>
              <a:buClrTx/>
              <a:buSzTx/>
              <a:buFont typeface="Arial" panose="020B0604020202020204" pitchFamily="34" charset="0"/>
              <a:buNone/>
              <a:tabLst/>
              <a:defRPr/>
            </a:pPr>
            <a:r>
              <a:rPr lang="en-AU" noProof="0" dirty="0"/>
              <a:t>Click to add text, or click on the relevant icon at the centre of the placeholder to add: Table / Chart / SmartArt / Image / Media. 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846504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F917-01CE-4331-AB1E-74B962EECC12}"/>
              </a:ext>
            </a:extLst>
          </p:cNvPr>
          <p:cNvSpPr>
            <a:spLocks noGrp="1"/>
          </p:cNvSpPr>
          <p:nvPr>
            <p:ph type="title" hasCustomPrompt="1"/>
          </p:nvPr>
        </p:nvSpPr>
        <p:spPr>
          <a:xfrm>
            <a:off x="1428765" y="395066"/>
            <a:ext cx="10296000" cy="887360"/>
          </a:xfrm>
        </p:spPr>
        <p:txBody>
          <a:bodyPr/>
          <a:lstStyle>
            <a:lvl1pPr>
              <a:defRPr/>
            </a:lvl1pPr>
          </a:lstStyle>
          <a:p>
            <a:r>
              <a:rPr lang="en-AU" noProof="0" dirty="0"/>
              <a:t>Two column text slide</a:t>
            </a:r>
          </a:p>
        </p:txBody>
      </p:sp>
      <p:sp>
        <p:nvSpPr>
          <p:cNvPr id="4" name="Date Placeholder 3">
            <a:extLst>
              <a:ext uri="{FF2B5EF4-FFF2-40B4-BE49-F238E27FC236}">
                <a16:creationId xmlns:a16="http://schemas.microsoft.com/office/drawing/2014/main" id="{E0343E2C-891A-4EFA-B177-79A203A954BF}"/>
              </a:ext>
            </a:extLst>
          </p:cNvPr>
          <p:cNvSpPr>
            <a:spLocks noGrp="1"/>
          </p:cNvSpPr>
          <p:nvPr>
            <p:ph type="dt" sz="half" idx="10"/>
          </p:nvPr>
        </p:nvSpPr>
        <p:spPr/>
        <p:txBody>
          <a:bodyPr/>
          <a:lstStyle/>
          <a:p>
            <a:fld id="{7653400A-F88E-43AE-A990-A2146D650ECD}" type="datetime1">
              <a:rPr lang="en-AU" noProof="0" smtClean="0"/>
              <a:t>23/04/2021</a:t>
            </a:fld>
            <a:endParaRPr lang="en-AU" noProof="0"/>
          </a:p>
        </p:txBody>
      </p:sp>
      <p:sp>
        <p:nvSpPr>
          <p:cNvPr id="5" name="Footer Placeholder 4">
            <a:extLst>
              <a:ext uri="{FF2B5EF4-FFF2-40B4-BE49-F238E27FC236}">
                <a16:creationId xmlns:a16="http://schemas.microsoft.com/office/drawing/2014/main" id="{79D28311-B38F-4316-93C3-A38E25C4D847}"/>
              </a:ext>
            </a:extLst>
          </p:cNvPr>
          <p:cNvSpPr>
            <a:spLocks noGrp="1"/>
          </p:cNvSpPr>
          <p:nvPr>
            <p:ph type="ftr" sz="quarter" idx="11"/>
          </p:nvPr>
        </p:nvSpPr>
        <p:spPr/>
        <p:txBody>
          <a:bodyPr/>
          <a:lstStyle/>
          <a:p>
            <a:endParaRPr lang="en-AU" noProof="0"/>
          </a:p>
        </p:txBody>
      </p:sp>
      <p:sp>
        <p:nvSpPr>
          <p:cNvPr id="6" name="Slide Number Placeholder 5">
            <a:extLst>
              <a:ext uri="{FF2B5EF4-FFF2-40B4-BE49-F238E27FC236}">
                <a16:creationId xmlns:a16="http://schemas.microsoft.com/office/drawing/2014/main" id="{ABBBCB2E-0337-4FDD-956F-BDAC9ED1A6B4}"/>
              </a:ext>
            </a:extLst>
          </p:cNvPr>
          <p:cNvSpPr>
            <a:spLocks noGrp="1"/>
          </p:cNvSpPr>
          <p:nvPr>
            <p:ph type="sldNum" sz="quarter" idx="12"/>
          </p:nvPr>
        </p:nvSpPr>
        <p:spPr/>
        <p:txBody>
          <a:bodyPr/>
          <a:lstStyle/>
          <a:p>
            <a:fld id="{DC22DD25-61AE-413C-B4D2-EF2365C9B2E1}" type="slidenum">
              <a:rPr lang="en-AU" noProof="0" smtClean="0"/>
              <a:t>‹#›</a:t>
            </a:fld>
            <a:endParaRPr lang="en-AU" noProof="0"/>
          </a:p>
        </p:txBody>
      </p:sp>
      <p:sp>
        <p:nvSpPr>
          <p:cNvPr id="8" name="Text Placeholder 7">
            <a:extLst>
              <a:ext uri="{FF2B5EF4-FFF2-40B4-BE49-F238E27FC236}">
                <a16:creationId xmlns:a16="http://schemas.microsoft.com/office/drawing/2014/main" id="{454D350D-E484-4913-8199-EB8C83FA4F63}"/>
              </a:ext>
            </a:extLst>
          </p:cNvPr>
          <p:cNvSpPr>
            <a:spLocks noGrp="1"/>
          </p:cNvSpPr>
          <p:nvPr>
            <p:ph type="body" sz="quarter" idx="13" hasCustomPrompt="1"/>
          </p:nvPr>
        </p:nvSpPr>
        <p:spPr>
          <a:xfrm>
            <a:off x="316357" y="1532415"/>
            <a:ext cx="11408408" cy="4459190"/>
          </a:xfrm>
        </p:spPr>
        <p:txBody>
          <a:bodyPr numCol="2" spcCol="360000"/>
          <a:lstStyle>
            <a:lvl1pPr>
              <a:defRPr/>
            </a:lvl1pPr>
          </a:lstStyle>
          <a:p>
            <a:pPr lvl="0"/>
            <a:r>
              <a:rPr lang="en-AU" noProof="0" dirty="0"/>
              <a:t>There are five type style levels. To access the type styles, click on the text and press the ‘Increase / Decrease List Level’ buttons in the Paragraph section of the Home ribbon.</a:t>
            </a:r>
          </a:p>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p:txBody>
      </p:sp>
    </p:spTree>
    <p:extLst>
      <p:ext uri="{BB962C8B-B14F-4D97-AF65-F5344CB8AC3E}">
        <p14:creationId xmlns:p14="http://schemas.microsoft.com/office/powerpoint/2010/main" val="1028486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slideLayout" Target="../slideLayouts/slideLayout34.xml"/><Relationship Id="rId18" Type="http://schemas.openxmlformats.org/officeDocument/2006/relationships/slideLayout" Target="../slideLayouts/slideLayout39.xml"/><Relationship Id="rId26" Type="http://schemas.openxmlformats.org/officeDocument/2006/relationships/image" Target="../media/image3.emf"/><Relationship Id="rId3" Type="http://schemas.openxmlformats.org/officeDocument/2006/relationships/slideLayout" Target="../slideLayouts/slideLayout24.xml"/><Relationship Id="rId21" Type="http://schemas.openxmlformats.org/officeDocument/2006/relationships/slideLayout" Target="../slideLayouts/slideLayout42.xml"/><Relationship Id="rId7" Type="http://schemas.openxmlformats.org/officeDocument/2006/relationships/slideLayout" Target="../slideLayouts/slideLayout28.xml"/><Relationship Id="rId12" Type="http://schemas.openxmlformats.org/officeDocument/2006/relationships/slideLayout" Target="../slideLayouts/slideLayout33.xml"/><Relationship Id="rId17" Type="http://schemas.openxmlformats.org/officeDocument/2006/relationships/slideLayout" Target="../slideLayouts/slideLayout38.xml"/><Relationship Id="rId25" Type="http://schemas.openxmlformats.org/officeDocument/2006/relationships/theme" Target="../theme/theme2.xml"/><Relationship Id="rId2" Type="http://schemas.openxmlformats.org/officeDocument/2006/relationships/slideLayout" Target="../slideLayouts/slideLayout23.xml"/><Relationship Id="rId16" Type="http://schemas.openxmlformats.org/officeDocument/2006/relationships/slideLayout" Target="../slideLayouts/slideLayout37.xml"/><Relationship Id="rId20" Type="http://schemas.openxmlformats.org/officeDocument/2006/relationships/slideLayout" Target="../slideLayouts/slideLayout41.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24" Type="http://schemas.openxmlformats.org/officeDocument/2006/relationships/slideLayout" Target="../slideLayouts/slideLayout45.xml"/><Relationship Id="rId5" Type="http://schemas.openxmlformats.org/officeDocument/2006/relationships/slideLayout" Target="../slideLayouts/slideLayout26.xml"/><Relationship Id="rId15" Type="http://schemas.openxmlformats.org/officeDocument/2006/relationships/slideLayout" Target="../slideLayouts/slideLayout36.xml"/><Relationship Id="rId23" Type="http://schemas.openxmlformats.org/officeDocument/2006/relationships/slideLayout" Target="../slideLayouts/slideLayout44.xml"/><Relationship Id="rId10" Type="http://schemas.openxmlformats.org/officeDocument/2006/relationships/slideLayout" Target="../slideLayouts/slideLayout31.xml"/><Relationship Id="rId19" Type="http://schemas.openxmlformats.org/officeDocument/2006/relationships/slideLayout" Target="../slideLayouts/slideLayout40.xml"/><Relationship Id="rId4" Type="http://schemas.openxmlformats.org/officeDocument/2006/relationships/slideLayout" Target="../slideLayouts/slideLayout25.xml"/><Relationship Id="rId9" Type="http://schemas.openxmlformats.org/officeDocument/2006/relationships/slideLayout" Target="../slideLayouts/slideLayout30.xml"/><Relationship Id="rId14" Type="http://schemas.openxmlformats.org/officeDocument/2006/relationships/slideLayout" Target="../slideLayouts/slideLayout35.xml"/><Relationship Id="rId22" Type="http://schemas.openxmlformats.org/officeDocument/2006/relationships/slideLayout" Target="../slideLayouts/slideLayout43.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3.xml"/><Relationship Id="rId13" Type="http://schemas.openxmlformats.org/officeDocument/2006/relationships/theme" Target="../theme/theme3.xml"/><Relationship Id="rId3" Type="http://schemas.openxmlformats.org/officeDocument/2006/relationships/slideLayout" Target="../slideLayouts/slideLayout48.xml"/><Relationship Id="rId7" Type="http://schemas.openxmlformats.org/officeDocument/2006/relationships/slideLayout" Target="../slideLayouts/slideLayout52.xml"/><Relationship Id="rId12" Type="http://schemas.openxmlformats.org/officeDocument/2006/relationships/slideLayout" Target="../slideLayouts/slideLayout57.xml"/><Relationship Id="rId2" Type="http://schemas.openxmlformats.org/officeDocument/2006/relationships/slideLayout" Target="../slideLayouts/slideLayout47.xml"/><Relationship Id="rId1" Type="http://schemas.openxmlformats.org/officeDocument/2006/relationships/slideLayout" Target="../slideLayouts/slideLayout46.xml"/><Relationship Id="rId6" Type="http://schemas.openxmlformats.org/officeDocument/2006/relationships/slideLayout" Target="../slideLayouts/slideLayout51.xml"/><Relationship Id="rId11" Type="http://schemas.openxmlformats.org/officeDocument/2006/relationships/slideLayout" Target="../slideLayouts/slideLayout56.xml"/><Relationship Id="rId5" Type="http://schemas.openxmlformats.org/officeDocument/2006/relationships/slideLayout" Target="../slideLayouts/slideLayout50.xml"/><Relationship Id="rId10" Type="http://schemas.openxmlformats.org/officeDocument/2006/relationships/slideLayout" Target="../slideLayouts/slideLayout55.xml"/><Relationship Id="rId4" Type="http://schemas.openxmlformats.org/officeDocument/2006/relationships/slideLayout" Target="../slideLayouts/slideLayout49.xml"/><Relationship Id="rId9" Type="http://schemas.openxmlformats.org/officeDocument/2006/relationships/slideLayout" Target="../slideLayouts/slideLayout54.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US" noProof="0"/>
              <a:t>Click to edit Master title style</a:t>
            </a:r>
            <a:endParaRPr lang="en-AU" noProof="0" dirty="0"/>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6" y="1532415"/>
            <a:ext cx="11408409" cy="4376944"/>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AU" noProof="0" dirty="0"/>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23/04/2021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316357" y="6172501"/>
            <a:ext cx="8035422"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59" y="6172501"/>
            <a:ext cx="846000"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solidFill>
              <a:schemeClr val="tx2"/>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1274833569"/>
      </p:ext>
    </p:extLst>
  </p:cSld>
  <p:clrMap bg1="lt1" tx1="dk1" bg2="lt2" tx2="dk2" accent1="accent1" accent2="accent2" accent3="accent3" accent4="accent4" accent5="accent5" accent6="accent6" hlink="hlink" folHlink="folHlink"/>
  <p:sldLayoutIdLst>
    <p:sldLayoutId id="2147483769" r:id="rId1"/>
    <p:sldLayoutId id="2147483664" r:id="rId2"/>
    <p:sldLayoutId id="2147483666" r:id="rId3"/>
    <p:sldLayoutId id="2147483663" r:id="rId4"/>
    <p:sldLayoutId id="2147483765" r:id="rId5"/>
    <p:sldLayoutId id="2147483766" r:id="rId6"/>
    <p:sldLayoutId id="2147483667" r:id="rId7"/>
    <p:sldLayoutId id="2147483713" r:id="rId8"/>
    <p:sldLayoutId id="2147483668" r:id="rId9"/>
    <p:sldLayoutId id="2147483669" r:id="rId10"/>
    <p:sldLayoutId id="2147483649" r:id="rId11"/>
    <p:sldLayoutId id="2147483656" r:id="rId12"/>
    <p:sldLayoutId id="2147483658" r:id="rId13"/>
    <p:sldLayoutId id="2147483767" r:id="rId14"/>
    <p:sldLayoutId id="2147483670" r:id="rId15"/>
    <p:sldLayoutId id="2147483672" r:id="rId16"/>
    <p:sldLayoutId id="2147483673" r:id="rId17"/>
    <p:sldLayoutId id="2147483674" r:id="rId18"/>
    <p:sldLayoutId id="2147483675" r:id="rId19"/>
    <p:sldLayoutId id="2147483676" r:id="rId20"/>
    <p:sldLayoutId id="2147483671" r:id="rId21"/>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23/04/2021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26" cstate="screen">
              <a:extLst>
                <a:ext uri="{28A0092B-C50C-407E-A947-70E740481C1C}">
                  <a14:useLocalDpi xmlns:a14="http://schemas.microsoft.com/office/drawing/2010/main"/>
                </a:ext>
              </a:extLst>
            </a:blip>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437851870"/>
      </p:ext>
    </p:extLst>
  </p:cSld>
  <p:clrMap bg1="lt1" tx1="dk1" bg2="lt2" tx2="dk2" accent1="accent1" accent2="accent2" accent3="accent3" accent4="accent4" accent5="accent5" accent6="accent6" hlink="hlink" folHlink="folHlink"/>
  <p:sldLayoutIdLst>
    <p:sldLayoutId id="2147483734" r:id="rId1"/>
    <p:sldLayoutId id="2147483744" r:id="rId2"/>
    <p:sldLayoutId id="2147483745" r:id="rId3"/>
    <p:sldLayoutId id="2147483746" r:id="rId4"/>
    <p:sldLayoutId id="2147483747" r:id="rId5"/>
    <p:sldLayoutId id="2147483748" r:id="rId6"/>
    <p:sldLayoutId id="2147483749" r:id="rId7"/>
    <p:sldLayoutId id="2147483750" r:id="rId8"/>
    <p:sldLayoutId id="2147483735" r:id="rId9"/>
    <p:sldLayoutId id="2147483751" r:id="rId10"/>
    <p:sldLayoutId id="2147483752" r:id="rId11"/>
    <p:sldLayoutId id="2147483753" r:id="rId12"/>
    <p:sldLayoutId id="2147483754" r:id="rId13"/>
    <p:sldLayoutId id="2147483755" r:id="rId14"/>
    <p:sldLayoutId id="2147483756" r:id="rId15"/>
    <p:sldLayoutId id="2147483757" r:id="rId16"/>
    <p:sldLayoutId id="2147483743" r:id="rId17"/>
    <p:sldLayoutId id="2147483758" r:id="rId18"/>
    <p:sldLayoutId id="2147483759" r:id="rId19"/>
    <p:sldLayoutId id="2147483760" r:id="rId20"/>
    <p:sldLayoutId id="2147483761" r:id="rId21"/>
    <p:sldLayoutId id="2147483762" r:id="rId22"/>
    <p:sldLayoutId id="2147483763" r:id="rId23"/>
    <p:sldLayoutId id="2147483764" r:id="rId24"/>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6" name="Freeform: Shape 65">
            <a:extLst>
              <a:ext uri="{FF2B5EF4-FFF2-40B4-BE49-F238E27FC236}">
                <a16:creationId xmlns:a16="http://schemas.microsoft.com/office/drawing/2014/main" id="{9E096F91-AD99-4C52-895F-5F73C9ACDCD8}"/>
              </a:ext>
            </a:extLst>
          </p:cNvPr>
          <p:cNvSpPr/>
          <p:nvPr userDrawn="1"/>
        </p:nvSpPr>
        <p:spPr>
          <a:xfrm>
            <a:off x="6097" y="0"/>
            <a:ext cx="6433456" cy="2650285"/>
          </a:xfrm>
          <a:custGeom>
            <a:avLst/>
            <a:gdLst>
              <a:gd name="connsiteX0" fmla="*/ 0 w 6433456"/>
              <a:gd name="connsiteY0" fmla="*/ 0 h 2650285"/>
              <a:gd name="connsiteX1" fmla="*/ 6185409 w 6433456"/>
              <a:gd name="connsiteY1" fmla="*/ 0 h 2650285"/>
              <a:gd name="connsiteX2" fmla="*/ 6433456 w 6433456"/>
              <a:gd name="connsiteY2" fmla="*/ 924909 h 2650285"/>
              <a:gd name="connsiteX3" fmla="*/ 0 w 6433456"/>
              <a:gd name="connsiteY3" fmla="*/ 2650285 h 2650285"/>
              <a:gd name="connsiteX4" fmla="*/ 0 w 6433456"/>
              <a:gd name="connsiteY4" fmla="*/ 0 h 26502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33456" h="2650285">
                <a:moveTo>
                  <a:pt x="0" y="0"/>
                </a:moveTo>
                <a:lnTo>
                  <a:pt x="6185409" y="0"/>
                </a:lnTo>
                <a:lnTo>
                  <a:pt x="6433456" y="924909"/>
                </a:lnTo>
                <a:lnTo>
                  <a:pt x="0" y="2650285"/>
                </a:lnTo>
                <a:lnTo>
                  <a:pt x="0" y="0"/>
                </a:lnTo>
                <a:close/>
              </a:path>
            </a:pathLst>
          </a:custGeom>
          <a:solidFill>
            <a:schemeClr val="accent2">
              <a:lumMod val="20000"/>
              <a:lumOff val="80000"/>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Placeholder 1">
            <a:extLst>
              <a:ext uri="{FF2B5EF4-FFF2-40B4-BE49-F238E27FC236}">
                <a16:creationId xmlns:a16="http://schemas.microsoft.com/office/drawing/2014/main" id="{0DA9561C-11B4-4CC4-B271-3E59C981A78C}"/>
              </a:ext>
            </a:extLst>
          </p:cNvPr>
          <p:cNvSpPr>
            <a:spLocks noGrp="1"/>
          </p:cNvSpPr>
          <p:nvPr>
            <p:ph type="title"/>
          </p:nvPr>
        </p:nvSpPr>
        <p:spPr>
          <a:xfrm>
            <a:off x="1428765" y="395066"/>
            <a:ext cx="10296000" cy="887360"/>
          </a:xfrm>
          <a:prstGeom prst="rect">
            <a:avLst/>
          </a:prstGeom>
        </p:spPr>
        <p:txBody>
          <a:bodyPr vert="horz" lIns="91440" tIns="45720" rIns="91440" bIns="45720" rtlCol="0" anchor="b" anchorCtr="0">
            <a:noAutofit/>
          </a:bodyPr>
          <a:lstStyle/>
          <a:p>
            <a:r>
              <a:rPr lang="en-AU" noProof="0" dirty="0"/>
              <a:t>Click to edit Master title style</a:t>
            </a:r>
          </a:p>
        </p:txBody>
      </p:sp>
      <p:sp>
        <p:nvSpPr>
          <p:cNvPr id="3" name="Text Placeholder 2">
            <a:extLst>
              <a:ext uri="{FF2B5EF4-FFF2-40B4-BE49-F238E27FC236}">
                <a16:creationId xmlns:a16="http://schemas.microsoft.com/office/drawing/2014/main" id="{03A81F4D-4B89-424A-BC66-199E1E666FD1}"/>
              </a:ext>
            </a:extLst>
          </p:cNvPr>
          <p:cNvSpPr>
            <a:spLocks noGrp="1"/>
          </p:cNvSpPr>
          <p:nvPr>
            <p:ph type="body" idx="1"/>
          </p:nvPr>
        </p:nvSpPr>
        <p:spPr>
          <a:xfrm>
            <a:off x="316358" y="1532415"/>
            <a:ext cx="11408407" cy="4376944"/>
          </a:xfrm>
          <a:prstGeom prst="rect">
            <a:avLst/>
          </a:prstGeom>
        </p:spPr>
        <p:txBody>
          <a:bodyPr vert="horz" lIns="91440" tIns="45720" rIns="91440" bIns="45720" rtlCol="0">
            <a:noAutofit/>
          </a:bodyPr>
          <a:lstStyle/>
          <a:p>
            <a:pPr lvl="0"/>
            <a:r>
              <a:rPr lang="en-AU" noProof="0" dirty="0"/>
              <a:t>Edit Master text styles</a:t>
            </a:r>
          </a:p>
          <a:p>
            <a:pPr lvl="1"/>
            <a:r>
              <a:rPr lang="en-AU" noProof="0" dirty="0"/>
              <a:t>Second level</a:t>
            </a:r>
          </a:p>
          <a:p>
            <a:pPr lvl="2"/>
            <a:r>
              <a:rPr lang="en-AU" noProof="0" dirty="0"/>
              <a:t>Third level</a:t>
            </a:r>
          </a:p>
          <a:p>
            <a:pPr lvl="3"/>
            <a:r>
              <a:rPr lang="en-AU" noProof="0" dirty="0"/>
              <a:t>Fourth level</a:t>
            </a:r>
          </a:p>
          <a:p>
            <a:pPr lvl="4"/>
            <a:r>
              <a:rPr lang="en-AU" noProof="0" dirty="0"/>
              <a:t>Fifth level</a:t>
            </a:r>
          </a:p>
          <a:p>
            <a:pPr lvl="5"/>
            <a:r>
              <a:rPr lang="en-AU" noProof="0" dirty="0"/>
              <a:t>Six</a:t>
            </a:r>
          </a:p>
          <a:p>
            <a:pPr lvl="6"/>
            <a:r>
              <a:rPr lang="en-AU" noProof="0" dirty="0"/>
              <a:t>Seven</a:t>
            </a:r>
          </a:p>
          <a:p>
            <a:pPr lvl="7"/>
            <a:r>
              <a:rPr lang="en-AU" noProof="0" dirty="0"/>
              <a:t>Eight</a:t>
            </a:r>
          </a:p>
          <a:p>
            <a:pPr lvl="8"/>
            <a:r>
              <a:rPr lang="en-AU" noProof="0" dirty="0"/>
              <a:t>nine</a:t>
            </a:r>
          </a:p>
        </p:txBody>
      </p:sp>
      <p:sp>
        <p:nvSpPr>
          <p:cNvPr id="4" name="Date Placeholder 3">
            <a:extLst>
              <a:ext uri="{FF2B5EF4-FFF2-40B4-BE49-F238E27FC236}">
                <a16:creationId xmlns:a16="http://schemas.microsoft.com/office/drawing/2014/main" id="{A76D8956-3042-4F51-A765-52197DEBA845}"/>
              </a:ext>
            </a:extLst>
          </p:cNvPr>
          <p:cNvSpPr>
            <a:spLocks noGrp="1"/>
          </p:cNvSpPr>
          <p:nvPr>
            <p:ph type="dt" sz="half" idx="2"/>
          </p:nvPr>
        </p:nvSpPr>
        <p:spPr>
          <a:xfrm>
            <a:off x="8412983" y="6172501"/>
            <a:ext cx="2484000" cy="365125"/>
          </a:xfrm>
          <a:prstGeom prst="rect">
            <a:avLst/>
          </a:prstGeom>
        </p:spPr>
        <p:txBody>
          <a:bodyPr vert="horz" lIns="91440" tIns="45720" rIns="91440" bIns="45720" rtlCol="0" anchor="ctr"/>
          <a:lstStyle>
            <a:lvl1pPr algn="l">
              <a:defRPr sz="1200">
                <a:solidFill>
                  <a:schemeClr val="tx1"/>
                </a:solidFill>
              </a:defRPr>
            </a:lvl1pPr>
          </a:lstStyle>
          <a:p>
            <a:fld id="{15C1EA3C-26E9-4B87-838B-C7B127160328}" type="datetime1">
              <a:rPr lang="en-AU" noProof="0" smtClean="0"/>
              <a:t>23/04/2021</a:t>
            </a:fld>
            <a:endParaRPr lang="en-AU" noProof="0" dirty="0"/>
          </a:p>
        </p:txBody>
      </p:sp>
      <p:sp>
        <p:nvSpPr>
          <p:cNvPr id="5" name="Footer Placeholder 4">
            <a:extLst>
              <a:ext uri="{FF2B5EF4-FFF2-40B4-BE49-F238E27FC236}">
                <a16:creationId xmlns:a16="http://schemas.microsoft.com/office/drawing/2014/main" id="{2B9DE430-5DBA-4DE1-9C36-C5FAED4EAF10}"/>
              </a:ext>
            </a:extLst>
          </p:cNvPr>
          <p:cNvSpPr>
            <a:spLocks noGrp="1"/>
          </p:cNvSpPr>
          <p:nvPr>
            <p:ph type="ftr" sz="quarter" idx="3"/>
          </p:nvPr>
        </p:nvSpPr>
        <p:spPr>
          <a:xfrm>
            <a:off x="1428765" y="6172501"/>
            <a:ext cx="6923013" cy="365125"/>
          </a:xfrm>
          <a:prstGeom prst="rect">
            <a:avLst/>
          </a:prstGeom>
        </p:spPr>
        <p:txBody>
          <a:bodyPr vert="horz" lIns="91440" tIns="45720" rIns="91440" bIns="45720" rtlCol="0" anchor="ctr"/>
          <a:lstStyle>
            <a:lvl1pPr algn="l">
              <a:defRPr sz="1200">
                <a:solidFill>
                  <a:schemeClr val="tx1"/>
                </a:solidFill>
              </a:defRPr>
            </a:lvl1pPr>
          </a:lstStyle>
          <a:p>
            <a:endParaRPr lang="en-AU" noProof="0" dirty="0"/>
          </a:p>
        </p:txBody>
      </p:sp>
      <p:sp>
        <p:nvSpPr>
          <p:cNvPr id="6" name="Slide Number Placeholder 5">
            <a:extLst>
              <a:ext uri="{FF2B5EF4-FFF2-40B4-BE49-F238E27FC236}">
                <a16:creationId xmlns:a16="http://schemas.microsoft.com/office/drawing/2014/main" id="{DD42F550-8FDF-4424-AA18-C4563333340E}"/>
              </a:ext>
            </a:extLst>
          </p:cNvPr>
          <p:cNvSpPr>
            <a:spLocks noGrp="1"/>
          </p:cNvSpPr>
          <p:nvPr>
            <p:ph type="sldNum" sz="quarter" idx="4"/>
          </p:nvPr>
        </p:nvSpPr>
        <p:spPr>
          <a:xfrm>
            <a:off x="10960060" y="6172501"/>
            <a:ext cx="753681" cy="365125"/>
          </a:xfrm>
          <a:prstGeom prst="rect">
            <a:avLst/>
          </a:prstGeom>
        </p:spPr>
        <p:txBody>
          <a:bodyPr vert="horz" lIns="91440" tIns="45720" rIns="0" bIns="45720" rtlCol="0" anchor="ctr"/>
          <a:lstStyle>
            <a:lvl1pPr algn="r">
              <a:defRPr sz="1200">
                <a:solidFill>
                  <a:schemeClr val="tx1"/>
                </a:solidFill>
              </a:defRPr>
            </a:lvl1pPr>
          </a:lstStyle>
          <a:p>
            <a:fld id="{DC22DD25-61AE-413C-B4D2-EF2365C9B2E1}" type="slidenum">
              <a:rPr lang="en-AU" noProof="0" smtClean="0"/>
              <a:pPr/>
              <a:t>‹#›</a:t>
            </a:fld>
            <a:endParaRPr lang="en-AU" noProof="0" dirty="0"/>
          </a:p>
        </p:txBody>
      </p:sp>
      <p:grpSp>
        <p:nvGrpSpPr>
          <p:cNvPr id="183" name="Group 4">
            <a:extLst>
              <a:ext uri="{FF2B5EF4-FFF2-40B4-BE49-F238E27FC236}">
                <a16:creationId xmlns:a16="http://schemas.microsoft.com/office/drawing/2014/main" id="{072EBD70-BCDE-4FAF-82D8-65AC1DA65CF4}"/>
              </a:ext>
            </a:extLst>
          </p:cNvPr>
          <p:cNvGrpSpPr>
            <a:grpSpLocks noChangeAspect="1"/>
          </p:cNvGrpSpPr>
          <p:nvPr userDrawn="1"/>
        </p:nvGrpSpPr>
        <p:grpSpPr bwMode="auto">
          <a:xfrm>
            <a:off x="433469" y="432000"/>
            <a:ext cx="718160" cy="720000"/>
            <a:chOff x="2864" y="1181"/>
            <a:chExt cx="1952" cy="1957"/>
          </a:xfrm>
          <a:blipFill>
            <a:blip r:embed="rId14"/>
            <a:stretch>
              <a:fillRect/>
            </a:stretch>
          </a:blipFill>
        </p:grpSpPr>
        <p:sp>
          <p:nvSpPr>
            <p:cNvPr id="184" name="AutoShape 3">
              <a:extLst>
                <a:ext uri="{FF2B5EF4-FFF2-40B4-BE49-F238E27FC236}">
                  <a16:creationId xmlns:a16="http://schemas.microsoft.com/office/drawing/2014/main" id="{7ADBA37C-8433-4000-9C31-3EF9F3BF48CA}"/>
                </a:ext>
              </a:extLst>
            </p:cNvPr>
            <p:cNvSpPr>
              <a:spLocks noChangeAspect="1" noChangeArrowheads="1" noTextEdit="1"/>
            </p:cNvSpPr>
            <p:nvPr userDrawn="1"/>
          </p:nvSpPr>
          <p:spPr bwMode="auto">
            <a:xfrm>
              <a:off x="2864" y="1182"/>
              <a:ext cx="1952" cy="195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6" name="Rectangle 5">
              <a:extLst>
                <a:ext uri="{FF2B5EF4-FFF2-40B4-BE49-F238E27FC236}">
                  <a16:creationId xmlns:a16="http://schemas.microsoft.com/office/drawing/2014/main" id="{4AF65C91-7154-48D7-81E1-DE2A16158321}"/>
                </a:ext>
              </a:extLst>
            </p:cNvPr>
            <p:cNvSpPr>
              <a:spLocks noChangeArrowheads="1"/>
            </p:cNvSpPr>
            <p:nvPr userDrawn="1"/>
          </p:nvSpPr>
          <p:spPr bwMode="auto">
            <a:xfrm>
              <a:off x="2865" y="1181"/>
              <a:ext cx="1950" cy="195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7" name="Freeform 6">
              <a:extLst>
                <a:ext uri="{FF2B5EF4-FFF2-40B4-BE49-F238E27FC236}">
                  <a16:creationId xmlns:a16="http://schemas.microsoft.com/office/drawing/2014/main" id="{2567B816-663F-4518-AB67-FF7A98D83D1C}"/>
                </a:ext>
              </a:extLst>
            </p:cNvPr>
            <p:cNvSpPr>
              <a:spLocks/>
            </p:cNvSpPr>
            <p:nvPr userDrawn="1"/>
          </p:nvSpPr>
          <p:spPr bwMode="auto">
            <a:xfrm>
              <a:off x="3091" y="2463"/>
              <a:ext cx="90" cy="109"/>
            </a:xfrm>
            <a:custGeom>
              <a:avLst/>
              <a:gdLst>
                <a:gd name="T0" fmla="*/ 5 w 132"/>
                <a:gd name="T1" fmla="*/ 4 h 160"/>
                <a:gd name="T2" fmla="*/ 0 w 132"/>
                <a:gd name="T3" fmla="*/ 26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8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5 w 132"/>
                <a:gd name="T75" fmla="*/ 4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5" y="4"/>
                  </a:moveTo>
                  <a:cubicBezTo>
                    <a:pt x="4" y="5"/>
                    <a:pt x="0" y="24"/>
                    <a:pt x="0" y="26"/>
                  </a:cubicBezTo>
                  <a:cubicBezTo>
                    <a:pt x="0" y="29"/>
                    <a:pt x="1" y="30"/>
                    <a:pt x="2" y="30"/>
                  </a:cubicBezTo>
                  <a:cubicBezTo>
                    <a:pt x="4" y="30"/>
                    <a:pt x="5" y="28"/>
                    <a:pt x="6" y="27"/>
                  </a:cubicBezTo>
                  <a:cubicBezTo>
                    <a:pt x="6" y="27"/>
                    <a:pt x="9" y="21"/>
                    <a:pt x="9" y="21"/>
                  </a:cubicBezTo>
                  <a:cubicBezTo>
                    <a:pt x="12" y="17"/>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8" y="160"/>
                    <a:pt x="68" y="160"/>
                    <a:pt x="68"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6" y="27"/>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5" y="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8" name="Freeform 7">
              <a:extLst>
                <a:ext uri="{FF2B5EF4-FFF2-40B4-BE49-F238E27FC236}">
                  <a16:creationId xmlns:a16="http://schemas.microsoft.com/office/drawing/2014/main" id="{5B7F641C-29EB-499A-A38F-F6CEC596E284}"/>
                </a:ext>
              </a:extLst>
            </p:cNvPr>
            <p:cNvSpPr>
              <a:spLocks/>
            </p:cNvSpPr>
            <p:nvPr userDrawn="1"/>
          </p:nvSpPr>
          <p:spPr bwMode="auto">
            <a:xfrm>
              <a:off x="3187" y="2465"/>
              <a:ext cx="111" cy="107"/>
            </a:xfrm>
            <a:custGeom>
              <a:avLst/>
              <a:gdLst>
                <a:gd name="T0" fmla="*/ 134 w 164"/>
                <a:gd name="T1" fmla="*/ 0 h 157"/>
                <a:gd name="T2" fmla="*/ 111 w 164"/>
                <a:gd name="T3" fmla="*/ 0 h 157"/>
                <a:gd name="T4" fmla="*/ 110 w 164"/>
                <a:gd name="T5" fmla="*/ 6 h 157"/>
                <a:gd name="T6" fmla="*/ 124 w 164"/>
                <a:gd name="T7" fmla="*/ 16 h 157"/>
                <a:gd name="T8" fmla="*/ 124 w 164"/>
                <a:gd name="T9" fmla="*/ 65 h 157"/>
                <a:gd name="T10" fmla="*/ 38 w 164"/>
                <a:gd name="T11" fmla="*/ 60 h 157"/>
                <a:gd name="T12" fmla="*/ 45 w 164"/>
                <a:gd name="T13" fmla="*/ 6 h 157"/>
                <a:gd name="T14" fmla="*/ 53 w 164"/>
                <a:gd name="T15" fmla="*/ 3 h 157"/>
                <a:gd name="T16" fmla="*/ 31 w 164"/>
                <a:gd name="T17" fmla="*/ 0 h 157"/>
                <a:gd name="T18" fmla="*/ 25 w 164"/>
                <a:gd name="T19" fmla="*/ 0 h 157"/>
                <a:gd name="T20" fmla="*/ 0 w 164"/>
                <a:gd name="T21" fmla="*/ 3 h 157"/>
                <a:gd name="T22" fmla="*/ 10 w 164"/>
                <a:gd name="T23" fmla="*/ 6 h 157"/>
                <a:gd name="T24" fmla="*/ 18 w 164"/>
                <a:gd name="T25" fmla="*/ 60 h 157"/>
                <a:gd name="T26" fmla="*/ 17 w 164"/>
                <a:gd name="T27" fmla="*/ 141 h 157"/>
                <a:gd name="T28" fmla="*/ 6 w 164"/>
                <a:gd name="T29" fmla="*/ 151 h 157"/>
                <a:gd name="T30" fmla="*/ 8 w 164"/>
                <a:gd name="T31" fmla="*/ 157 h 157"/>
                <a:gd name="T32" fmla="*/ 28 w 164"/>
                <a:gd name="T33" fmla="*/ 157 h 157"/>
                <a:gd name="T34" fmla="*/ 53 w 164"/>
                <a:gd name="T35" fmla="*/ 157 h 157"/>
                <a:gd name="T36" fmla="*/ 55 w 164"/>
                <a:gd name="T37" fmla="*/ 151 h 157"/>
                <a:gd name="T38" fmla="*/ 39 w 164"/>
                <a:gd name="T39" fmla="*/ 141 h 157"/>
                <a:gd name="T40" fmla="*/ 38 w 164"/>
                <a:gd name="T41" fmla="*/ 75 h 157"/>
                <a:gd name="T42" fmla="*/ 124 w 164"/>
                <a:gd name="T43" fmla="*/ 96 h 157"/>
                <a:gd name="T44" fmla="*/ 118 w 164"/>
                <a:gd name="T45" fmla="*/ 150 h 157"/>
                <a:gd name="T46" fmla="*/ 109 w 164"/>
                <a:gd name="T47" fmla="*/ 154 h 157"/>
                <a:gd name="T48" fmla="*/ 131 w 164"/>
                <a:gd name="T49" fmla="*/ 157 h 157"/>
                <a:gd name="T50" fmla="*/ 137 w 164"/>
                <a:gd name="T51" fmla="*/ 157 h 157"/>
                <a:gd name="T52" fmla="*/ 164 w 164"/>
                <a:gd name="T53" fmla="*/ 154 h 157"/>
                <a:gd name="T54" fmla="*/ 152 w 164"/>
                <a:gd name="T55" fmla="*/ 150 h 157"/>
                <a:gd name="T56" fmla="*/ 144 w 164"/>
                <a:gd name="T57" fmla="*/ 96 h 157"/>
                <a:gd name="T58" fmla="*/ 145 w 164"/>
                <a:gd name="T59" fmla="*/ 16 h 157"/>
                <a:gd name="T60" fmla="*/ 156 w 164"/>
                <a:gd name="T61" fmla="*/ 6 h 157"/>
                <a:gd name="T62" fmla="*/ 154 w 164"/>
                <a:gd name="T63"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4" h="157">
                  <a:moveTo>
                    <a:pt x="138" y="0"/>
                  </a:moveTo>
                  <a:cubicBezTo>
                    <a:pt x="134" y="0"/>
                    <a:pt x="134" y="0"/>
                    <a:pt x="134" y="0"/>
                  </a:cubicBezTo>
                  <a:cubicBezTo>
                    <a:pt x="132" y="0"/>
                    <a:pt x="132" y="0"/>
                    <a:pt x="132" y="0"/>
                  </a:cubicBezTo>
                  <a:cubicBezTo>
                    <a:pt x="111" y="0"/>
                    <a:pt x="111" y="0"/>
                    <a:pt x="111" y="0"/>
                  </a:cubicBezTo>
                  <a:cubicBezTo>
                    <a:pt x="110" y="0"/>
                    <a:pt x="106" y="0"/>
                    <a:pt x="106" y="3"/>
                  </a:cubicBezTo>
                  <a:cubicBezTo>
                    <a:pt x="106" y="4"/>
                    <a:pt x="108" y="6"/>
                    <a:pt x="110" y="6"/>
                  </a:cubicBezTo>
                  <a:cubicBezTo>
                    <a:pt x="116" y="6"/>
                    <a:pt x="116" y="6"/>
                    <a:pt x="116" y="6"/>
                  </a:cubicBezTo>
                  <a:cubicBezTo>
                    <a:pt x="122" y="7"/>
                    <a:pt x="123" y="10"/>
                    <a:pt x="124" y="16"/>
                  </a:cubicBezTo>
                  <a:cubicBezTo>
                    <a:pt x="124" y="60"/>
                    <a:pt x="124" y="60"/>
                    <a:pt x="124" y="60"/>
                  </a:cubicBezTo>
                  <a:cubicBezTo>
                    <a:pt x="124" y="65"/>
                    <a:pt x="124" y="65"/>
                    <a:pt x="124" y="65"/>
                  </a:cubicBezTo>
                  <a:cubicBezTo>
                    <a:pt x="38" y="64"/>
                    <a:pt x="38" y="64"/>
                    <a:pt x="38" y="64"/>
                  </a:cubicBezTo>
                  <a:cubicBezTo>
                    <a:pt x="38" y="60"/>
                    <a:pt x="38" y="60"/>
                    <a:pt x="38" y="60"/>
                  </a:cubicBezTo>
                  <a:cubicBezTo>
                    <a:pt x="39" y="16"/>
                    <a:pt x="39" y="16"/>
                    <a:pt x="39" y="16"/>
                  </a:cubicBezTo>
                  <a:cubicBezTo>
                    <a:pt x="39" y="10"/>
                    <a:pt x="40" y="7"/>
                    <a:pt x="45" y="6"/>
                  </a:cubicBezTo>
                  <a:cubicBezTo>
                    <a:pt x="45" y="6"/>
                    <a:pt x="50" y="6"/>
                    <a:pt x="50" y="6"/>
                  </a:cubicBezTo>
                  <a:cubicBezTo>
                    <a:pt x="52" y="6"/>
                    <a:pt x="53" y="4"/>
                    <a:pt x="53" y="3"/>
                  </a:cubicBezTo>
                  <a:cubicBezTo>
                    <a:pt x="53" y="1"/>
                    <a:pt x="51" y="0"/>
                    <a:pt x="48" y="0"/>
                  </a:cubicBezTo>
                  <a:cubicBezTo>
                    <a:pt x="31" y="0"/>
                    <a:pt x="31" y="0"/>
                    <a:pt x="31" y="0"/>
                  </a:cubicBezTo>
                  <a:cubicBezTo>
                    <a:pt x="28" y="0"/>
                    <a:pt x="28" y="0"/>
                    <a:pt x="28" y="0"/>
                  </a:cubicBezTo>
                  <a:cubicBezTo>
                    <a:pt x="25" y="0"/>
                    <a:pt x="25" y="0"/>
                    <a:pt x="25" y="0"/>
                  </a:cubicBezTo>
                  <a:cubicBezTo>
                    <a:pt x="5" y="0"/>
                    <a:pt x="5" y="0"/>
                    <a:pt x="5" y="0"/>
                  </a:cubicBezTo>
                  <a:cubicBezTo>
                    <a:pt x="2" y="0"/>
                    <a:pt x="0" y="1"/>
                    <a:pt x="0" y="3"/>
                  </a:cubicBezTo>
                  <a:cubicBezTo>
                    <a:pt x="0" y="4"/>
                    <a:pt x="1" y="6"/>
                    <a:pt x="3" y="6"/>
                  </a:cubicBezTo>
                  <a:cubicBezTo>
                    <a:pt x="10" y="6"/>
                    <a:pt x="10" y="6"/>
                    <a:pt x="10" y="6"/>
                  </a:cubicBezTo>
                  <a:cubicBezTo>
                    <a:pt x="15" y="7"/>
                    <a:pt x="17" y="10"/>
                    <a:pt x="17" y="16"/>
                  </a:cubicBezTo>
                  <a:cubicBezTo>
                    <a:pt x="17" y="16"/>
                    <a:pt x="18" y="60"/>
                    <a:pt x="18" y="60"/>
                  </a:cubicBezTo>
                  <a:cubicBezTo>
                    <a:pt x="18" y="96"/>
                    <a:pt x="18" y="96"/>
                    <a:pt x="18" y="96"/>
                  </a:cubicBezTo>
                  <a:cubicBezTo>
                    <a:pt x="18" y="116"/>
                    <a:pt x="18" y="132"/>
                    <a:pt x="17" y="141"/>
                  </a:cubicBezTo>
                  <a:cubicBezTo>
                    <a:pt x="16" y="147"/>
                    <a:pt x="15" y="150"/>
                    <a:pt x="12" y="150"/>
                  </a:cubicBezTo>
                  <a:cubicBezTo>
                    <a:pt x="12" y="150"/>
                    <a:pt x="6" y="151"/>
                    <a:pt x="6" y="151"/>
                  </a:cubicBezTo>
                  <a:cubicBezTo>
                    <a:pt x="4" y="151"/>
                    <a:pt x="3" y="153"/>
                    <a:pt x="3" y="154"/>
                  </a:cubicBezTo>
                  <a:cubicBezTo>
                    <a:pt x="3" y="157"/>
                    <a:pt x="7" y="157"/>
                    <a:pt x="8" y="157"/>
                  </a:cubicBezTo>
                  <a:cubicBezTo>
                    <a:pt x="25" y="157"/>
                    <a:pt x="25" y="157"/>
                    <a:pt x="25" y="157"/>
                  </a:cubicBezTo>
                  <a:cubicBezTo>
                    <a:pt x="28" y="157"/>
                    <a:pt x="28" y="157"/>
                    <a:pt x="28" y="157"/>
                  </a:cubicBezTo>
                  <a:cubicBezTo>
                    <a:pt x="30" y="157"/>
                    <a:pt x="30" y="157"/>
                    <a:pt x="30" y="157"/>
                  </a:cubicBezTo>
                  <a:cubicBezTo>
                    <a:pt x="53" y="157"/>
                    <a:pt x="53" y="157"/>
                    <a:pt x="53" y="157"/>
                  </a:cubicBezTo>
                  <a:cubicBezTo>
                    <a:pt x="57" y="157"/>
                    <a:pt x="58" y="155"/>
                    <a:pt x="58" y="154"/>
                  </a:cubicBezTo>
                  <a:cubicBezTo>
                    <a:pt x="58" y="153"/>
                    <a:pt x="57" y="151"/>
                    <a:pt x="55" y="151"/>
                  </a:cubicBezTo>
                  <a:cubicBezTo>
                    <a:pt x="46" y="150"/>
                    <a:pt x="46" y="150"/>
                    <a:pt x="46" y="150"/>
                  </a:cubicBezTo>
                  <a:cubicBezTo>
                    <a:pt x="41" y="150"/>
                    <a:pt x="40" y="147"/>
                    <a:pt x="39" y="141"/>
                  </a:cubicBezTo>
                  <a:cubicBezTo>
                    <a:pt x="38" y="132"/>
                    <a:pt x="38" y="116"/>
                    <a:pt x="38" y="96"/>
                  </a:cubicBezTo>
                  <a:cubicBezTo>
                    <a:pt x="38" y="75"/>
                    <a:pt x="38" y="75"/>
                    <a:pt x="38" y="75"/>
                  </a:cubicBezTo>
                  <a:cubicBezTo>
                    <a:pt x="124" y="75"/>
                    <a:pt x="124" y="75"/>
                    <a:pt x="124" y="75"/>
                  </a:cubicBezTo>
                  <a:cubicBezTo>
                    <a:pt x="124" y="96"/>
                    <a:pt x="124" y="96"/>
                    <a:pt x="124" y="96"/>
                  </a:cubicBezTo>
                  <a:cubicBezTo>
                    <a:pt x="124" y="116"/>
                    <a:pt x="124" y="132"/>
                    <a:pt x="123" y="141"/>
                  </a:cubicBezTo>
                  <a:cubicBezTo>
                    <a:pt x="122" y="146"/>
                    <a:pt x="121" y="150"/>
                    <a:pt x="118" y="150"/>
                  </a:cubicBezTo>
                  <a:cubicBezTo>
                    <a:pt x="118" y="150"/>
                    <a:pt x="113" y="151"/>
                    <a:pt x="113" y="151"/>
                  </a:cubicBezTo>
                  <a:cubicBezTo>
                    <a:pt x="110" y="151"/>
                    <a:pt x="109" y="153"/>
                    <a:pt x="109" y="154"/>
                  </a:cubicBezTo>
                  <a:cubicBezTo>
                    <a:pt x="109" y="157"/>
                    <a:pt x="113" y="157"/>
                    <a:pt x="114" y="157"/>
                  </a:cubicBezTo>
                  <a:cubicBezTo>
                    <a:pt x="131" y="157"/>
                    <a:pt x="131" y="157"/>
                    <a:pt x="131" y="157"/>
                  </a:cubicBezTo>
                  <a:cubicBezTo>
                    <a:pt x="134" y="157"/>
                    <a:pt x="134" y="157"/>
                    <a:pt x="134" y="157"/>
                  </a:cubicBezTo>
                  <a:cubicBezTo>
                    <a:pt x="137" y="157"/>
                    <a:pt x="137" y="157"/>
                    <a:pt x="137" y="157"/>
                  </a:cubicBezTo>
                  <a:cubicBezTo>
                    <a:pt x="159" y="157"/>
                    <a:pt x="159" y="157"/>
                    <a:pt x="159" y="157"/>
                  </a:cubicBezTo>
                  <a:cubicBezTo>
                    <a:pt x="164" y="157"/>
                    <a:pt x="164" y="155"/>
                    <a:pt x="164" y="154"/>
                  </a:cubicBezTo>
                  <a:cubicBezTo>
                    <a:pt x="164" y="153"/>
                    <a:pt x="163" y="151"/>
                    <a:pt x="161" y="151"/>
                  </a:cubicBezTo>
                  <a:cubicBezTo>
                    <a:pt x="152" y="150"/>
                    <a:pt x="152" y="150"/>
                    <a:pt x="152" y="150"/>
                  </a:cubicBezTo>
                  <a:cubicBezTo>
                    <a:pt x="147" y="150"/>
                    <a:pt x="146" y="147"/>
                    <a:pt x="145" y="141"/>
                  </a:cubicBezTo>
                  <a:cubicBezTo>
                    <a:pt x="144" y="132"/>
                    <a:pt x="144" y="116"/>
                    <a:pt x="144" y="96"/>
                  </a:cubicBezTo>
                  <a:cubicBezTo>
                    <a:pt x="144" y="60"/>
                    <a:pt x="144" y="60"/>
                    <a:pt x="144" y="60"/>
                  </a:cubicBezTo>
                  <a:cubicBezTo>
                    <a:pt x="145" y="16"/>
                    <a:pt x="145" y="16"/>
                    <a:pt x="145" y="16"/>
                  </a:cubicBezTo>
                  <a:cubicBezTo>
                    <a:pt x="145" y="9"/>
                    <a:pt x="147" y="7"/>
                    <a:pt x="151" y="6"/>
                  </a:cubicBezTo>
                  <a:cubicBezTo>
                    <a:pt x="156" y="6"/>
                    <a:pt x="156" y="6"/>
                    <a:pt x="156" y="6"/>
                  </a:cubicBezTo>
                  <a:cubicBezTo>
                    <a:pt x="158" y="6"/>
                    <a:pt x="159" y="4"/>
                    <a:pt x="159" y="3"/>
                  </a:cubicBezTo>
                  <a:cubicBezTo>
                    <a:pt x="159" y="0"/>
                    <a:pt x="155" y="0"/>
                    <a:pt x="154"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89" name="Freeform 8">
              <a:extLst>
                <a:ext uri="{FF2B5EF4-FFF2-40B4-BE49-F238E27FC236}">
                  <a16:creationId xmlns:a16="http://schemas.microsoft.com/office/drawing/2014/main" id="{F957B433-20D6-46B7-B64B-CC7658BF956A}"/>
                </a:ext>
              </a:extLst>
            </p:cNvPr>
            <p:cNvSpPr>
              <a:spLocks/>
            </p:cNvSpPr>
            <p:nvPr userDrawn="1"/>
          </p:nvSpPr>
          <p:spPr bwMode="auto">
            <a:xfrm>
              <a:off x="3312" y="2464"/>
              <a:ext cx="64" cy="108"/>
            </a:xfrm>
            <a:custGeom>
              <a:avLst/>
              <a:gdLst>
                <a:gd name="T0" fmla="*/ 84 w 94"/>
                <a:gd name="T1" fmla="*/ 1 h 160"/>
                <a:gd name="T2" fmla="*/ 83 w 94"/>
                <a:gd name="T3" fmla="*/ 1 h 160"/>
                <a:gd name="T4" fmla="*/ 75 w 94"/>
                <a:gd name="T5" fmla="*/ 2 h 160"/>
                <a:gd name="T6" fmla="*/ 28 w 94"/>
                <a:gd name="T7" fmla="*/ 2 h 160"/>
                <a:gd name="T8" fmla="*/ 25 w 94"/>
                <a:gd name="T9" fmla="*/ 2 h 160"/>
                <a:gd name="T10" fmla="*/ 5 w 94"/>
                <a:gd name="T11" fmla="*/ 2 h 160"/>
                <a:gd name="T12" fmla="*/ 0 w 94"/>
                <a:gd name="T13" fmla="*/ 5 h 160"/>
                <a:gd name="T14" fmla="*/ 3 w 94"/>
                <a:gd name="T15" fmla="*/ 8 h 160"/>
                <a:gd name="T16" fmla="*/ 10 w 94"/>
                <a:gd name="T17" fmla="*/ 8 h 160"/>
                <a:gd name="T18" fmla="*/ 17 w 94"/>
                <a:gd name="T19" fmla="*/ 18 h 160"/>
                <a:gd name="T20" fmla="*/ 18 w 94"/>
                <a:gd name="T21" fmla="*/ 62 h 160"/>
                <a:gd name="T22" fmla="*/ 18 w 94"/>
                <a:gd name="T23" fmla="*/ 98 h 160"/>
                <a:gd name="T24" fmla="*/ 17 w 94"/>
                <a:gd name="T25" fmla="*/ 143 h 160"/>
                <a:gd name="T26" fmla="*/ 12 w 94"/>
                <a:gd name="T27" fmla="*/ 152 h 160"/>
                <a:gd name="T28" fmla="*/ 6 w 94"/>
                <a:gd name="T29" fmla="*/ 153 h 160"/>
                <a:gd name="T30" fmla="*/ 3 w 94"/>
                <a:gd name="T31" fmla="*/ 156 h 160"/>
                <a:gd name="T32" fmla="*/ 8 w 94"/>
                <a:gd name="T33" fmla="*/ 159 h 160"/>
                <a:gd name="T34" fmla="*/ 24 w 94"/>
                <a:gd name="T35" fmla="*/ 159 h 160"/>
                <a:gd name="T36" fmla="*/ 28 w 94"/>
                <a:gd name="T37" fmla="*/ 159 h 160"/>
                <a:gd name="T38" fmla="*/ 36 w 94"/>
                <a:gd name="T39" fmla="*/ 159 h 160"/>
                <a:gd name="T40" fmla="*/ 78 w 94"/>
                <a:gd name="T41" fmla="*/ 160 h 160"/>
                <a:gd name="T42" fmla="*/ 91 w 94"/>
                <a:gd name="T43" fmla="*/ 153 h 160"/>
                <a:gd name="T44" fmla="*/ 94 w 94"/>
                <a:gd name="T45" fmla="*/ 133 h 160"/>
                <a:gd name="T46" fmla="*/ 91 w 94"/>
                <a:gd name="T47" fmla="*/ 129 h 160"/>
                <a:gd name="T48" fmla="*/ 87 w 94"/>
                <a:gd name="T49" fmla="*/ 133 h 160"/>
                <a:gd name="T50" fmla="*/ 79 w 94"/>
                <a:gd name="T51" fmla="*/ 146 h 160"/>
                <a:gd name="T52" fmla="*/ 60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6 w 94"/>
                <a:gd name="T65" fmla="*/ 88 h 160"/>
                <a:gd name="T66" fmla="*/ 77 w 94"/>
                <a:gd name="T67" fmla="*/ 94 h 160"/>
                <a:gd name="T68" fmla="*/ 80 w 94"/>
                <a:gd name="T69" fmla="*/ 97 h 160"/>
                <a:gd name="T70" fmla="*/ 83 w 94"/>
                <a:gd name="T71" fmla="*/ 92 h 160"/>
                <a:gd name="T72" fmla="*/ 84 w 94"/>
                <a:gd name="T73" fmla="*/ 79 h 160"/>
                <a:gd name="T74" fmla="*/ 85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5 w 94"/>
                <a:gd name="T87" fmla="*/ 13 h 160"/>
                <a:gd name="T88" fmla="*/ 79 w 94"/>
                <a:gd name="T89" fmla="*/ 19 h 160"/>
                <a:gd name="T90" fmla="*/ 80 w 94"/>
                <a:gd name="T91" fmla="*/ 26 h 160"/>
                <a:gd name="T92" fmla="*/ 83 w 94"/>
                <a:gd name="T93" fmla="*/ 30 h 160"/>
                <a:gd name="T94" fmla="*/ 86 w 94"/>
                <a:gd name="T95" fmla="*/ 27 h 160"/>
                <a:gd name="T96" fmla="*/ 87 w 94"/>
                <a:gd name="T97" fmla="*/ 16 h 160"/>
                <a:gd name="T98" fmla="*/ 87 w 94"/>
                <a:gd name="T99" fmla="*/ 13 h 160"/>
                <a:gd name="T100" fmla="*/ 88 w 94"/>
                <a:gd name="T101" fmla="*/ 6 h 160"/>
                <a:gd name="T102" fmla="*/ 89 w 94"/>
                <a:gd name="T103" fmla="*/ 3 h 160"/>
                <a:gd name="T104" fmla="*/ 86 w 94"/>
                <a:gd name="T105" fmla="*/ 0 h 160"/>
                <a:gd name="T106" fmla="*/ 84 w 94"/>
                <a:gd name="T107"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4" h="160">
                  <a:moveTo>
                    <a:pt x="84" y="1"/>
                  </a:moveTo>
                  <a:cubicBezTo>
                    <a:pt x="83" y="1"/>
                    <a:pt x="83" y="1"/>
                    <a:pt x="83" y="1"/>
                  </a:cubicBezTo>
                  <a:cubicBezTo>
                    <a:pt x="75" y="2"/>
                    <a:pt x="75" y="2"/>
                    <a:pt x="75" y="2"/>
                  </a:cubicBezTo>
                  <a:cubicBezTo>
                    <a:pt x="28" y="2"/>
                    <a:pt x="28" y="2"/>
                    <a:pt x="28" y="2"/>
                  </a:cubicBezTo>
                  <a:cubicBezTo>
                    <a:pt x="25" y="2"/>
                    <a:pt x="25" y="2"/>
                    <a:pt x="25" y="2"/>
                  </a:cubicBezTo>
                  <a:cubicBezTo>
                    <a:pt x="5" y="2"/>
                    <a:pt x="5" y="2"/>
                    <a:pt x="5" y="2"/>
                  </a:cubicBezTo>
                  <a:cubicBezTo>
                    <a:pt x="4" y="2"/>
                    <a:pt x="0" y="2"/>
                    <a:pt x="0" y="5"/>
                  </a:cubicBezTo>
                  <a:cubicBezTo>
                    <a:pt x="0" y="6"/>
                    <a:pt x="1" y="8"/>
                    <a:pt x="3" y="8"/>
                  </a:cubicBezTo>
                  <a:cubicBezTo>
                    <a:pt x="10" y="8"/>
                    <a:pt x="10" y="8"/>
                    <a:pt x="10" y="8"/>
                  </a:cubicBezTo>
                  <a:cubicBezTo>
                    <a:pt x="15" y="9"/>
                    <a:pt x="17" y="12"/>
                    <a:pt x="17" y="18"/>
                  </a:cubicBezTo>
                  <a:cubicBezTo>
                    <a:pt x="18" y="62"/>
                    <a:pt x="18" y="62"/>
                    <a:pt x="18" y="62"/>
                  </a:cubicBezTo>
                  <a:cubicBezTo>
                    <a:pt x="18" y="98"/>
                    <a:pt x="18" y="98"/>
                    <a:pt x="18" y="98"/>
                  </a:cubicBezTo>
                  <a:cubicBezTo>
                    <a:pt x="18" y="118"/>
                    <a:pt x="18" y="134"/>
                    <a:pt x="17" y="143"/>
                  </a:cubicBezTo>
                  <a:cubicBezTo>
                    <a:pt x="16" y="149"/>
                    <a:pt x="15" y="152"/>
                    <a:pt x="12" y="152"/>
                  </a:cubicBezTo>
                  <a:cubicBezTo>
                    <a:pt x="12" y="152"/>
                    <a:pt x="6" y="153"/>
                    <a:pt x="6" y="153"/>
                  </a:cubicBezTo>
                  <a:cubicBezTo>
                    <a:pt x="4" y="153"/>
                    <a:pt x="3" y="155"/>
                    <a:pt x="3" y="156"/>
                  </a:cubicBezTo>
                  <a:cubicBezTo>
                    <a:pt x="3" y="159"/>
                    <a:pt x="7" y="159"/>
                    <a:pt x="8" y="159"/>
                  </a:cubicBezTo>
                  <a:cubicBezTo>
                    <a:pt x="24" y="159"/>
                    <a:pt x="24" y="159"/>
                    <a:pt x="24" y="159"/>
                  </a:cubicBezTo>
                  <a:cubicBezTo>
                    <a:pt x="28" y="159"/>
                    <a:pt x="28" y="159"/>
                    <a:pt x="28" y="159"/>
                  </a:cubicBezTo>
                  <a:cubicBezTo>
                    <a:pt x="36" y="159"/>
                    <a:pt x="36" y="159"/>
                    <a:pt x="36" y="159"/>
                  </a:cubicBezTo>
                  <a:cubicBezTo>
                    <a:pt x="78" y="160"/>
                    <a:pt x="78" y="160"/>
                    <a:pt x="78" y="160"/>
                  </a:cubicBezTo>
                  <a:cubicBezTo>
                    <a:pt x="86" y="160"/>
                    <a:pt x="89" y="160"/>
                    <a:pt x="91" y="153"/>
                  </a:cubicBezTo>
                  <a:cubicBezTo>
                    <a:pt x="92" y="149"/>
                    <a:pt x="94" y="135"/>
                    <a:pt x="94" y="133"/>
                  </a:cubicBezTo>
                  <a:cubicBezTo>
                    <a:pt x="94" y="132"/>
                    <a:pt x="94" y="129"/>
                    <a:pt x="91" y="129"/>
                  </a:cubicBezTo>
                  <a:cubicBezTo>
                    <a:pt x="88" y="129"/>
                    <a:pt x="88" y="131"/>
                    <a:pt x="87" y="133"/>
                  </a:cubicBezTo>
                  <a:cubicBezTo>
                    <a:pt x="86" y="141"/>
                    <a:pt x="84" y="144"/>
                    <a:pt x="79" y="146"/>
                  </a:cubicBezTo>
                  <a:cubicBezTo>
                    <a:pt x="74" y="149"/>
                    <a:pt x="65" y="149"/>
                    <a:pt x="60" y="149"/>
                  </a:cubicBezTo>
                  <a:cubicBezTo>
                    <a:pt x="40"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4" y="82"/>
                    <a:pt x="76" y="85"/>
                    <a:pt x="76" y="88"/>
                  </a:cubicBezTo>
                  <a:cubicBezTo>
                    <a:pt x="76" y="88"/>
                    <a:pt x="77" y="94"/>
                    <a:pt x="77" y="94"/>
                  </a:cubicBezTo>
                  <a:cubicBezTo>
                    <a:pt x="77" y="96"/>
                    <a:pt x="78" y="97"/>
                    <a:pt x="80" y="97"/>
                  </a:cubicBezTo>
                  <a:cubicBezTo>
                    <a:pt x="83" y="97"/>
                    <a:pt x="83" y="94"/>
                    <a:pt x="83" y="92"/>
                  </a:cubicBezTo>
                  <a:cubicBezTo>
                    <a:pt x="84" y="79"/>
                    <a:pt x="84" y="79"/>
                    <a:pt x="84" y="79"/>
                  </a:cubicBezTo>
                  <a:cubicBezTo>
                    <a:pt x="85" y="67"/>
                    <a:pt x="85" y="67"/>
                    <a:pt x="85" y="67"/>
                  </a:cubicBezTo>
                  <a:cubicBezTo>
                    <a:pt x="85" y="64"/>
                    <a:pt x="83" y="64"/>
                    <a:pt x="83" y="64"/>
                  </a:cubicBezTo>
                  <a:cubicBezTo>
                    <a:pt x="79" y="67"/>
                    <a:pt x="79" y="67"/>
                    <a:pt x="79" y="67"/>
                  </a:cubicBezTo>
                  <a:cubicBezTo>
                    <a:pt x="77" y="69"/>
                    <a:pt x="75" y="69"/>
                    <a:pt x="70" y="70"/>
                  </a:cubicBezTo>
                  <a:cubicBezTo>
                    <a:pt x="38" y="70"/>
                    <a:pt x="38" y="70"/>
                    <a:pt x="38" y="70"/>
                  </a:cubicBezTo>
                  <a:cubicBezTo>
                    <a:pt x="38" y="13"/>
                    <a:pt x="38" y="13"/>
                    <a:pt x="38" y="13"/>
                  </a:cubicBezTo>
                  <a:cubicBezTo>
                    <a:pt x="40" y="13"/>
                    <a:pt x="62" y="13"/>
                    <a:pt x="65" y="13"/>
                  </a:cubicBezTo>
                  <a:cubicBezTo>
                    <a:pt x="77" y="15"/>
                    <a:pt x="78" y="17"/>
                    <a:pt x="79" y="19"/>
                  </a:cubicBezTo>
                  <a:cubicBezTo>
                    <a:pt x="79" y="19"/>
                    <a:pt x="80" y="26"/>
                    <a:pt x="80" y="26"/>
                  </a:cubicBezTo>
                  <a:cubicBezTo>
                    <a:pt x="80" y="30"/>
                    <a:pt x="82" y="30"/>
                    <a:pt x="83" y="30"/>
                  </a:cubicBezTo>
                  <a:cubicBezTo>
                    <a:pt x="84" y="30"/>
                    <a:pt x="85" y="30"/>
                    <a:pt x="86" y="27"/>
                  </a:cubicBezTo>
                  <a:cubicBezTo>
                    <a:pt x="86" y="27"/>
                    <a:pt x="87" y="16"/>
                    <a:pt x="87" y="16"/>
                  </a:cubicBezTo>
                  <a:cubicBezTo>
                    <a:pt x="87" y="13"/>
                    <a:pt x="87" y="13"/>
                    <a:pt x="87" y="13"/>
                  </a:cubicBezTo>
                  <a:cubicBezTo>
                    <a:pt x="87" y="13"/>
                    <a:pt x="88" y="6"/>
                    <a:pt x="88" y="6"/>
                  </a:cubicBezTo>
                  <a:cubicBezTo>
                    <a:pt x="89" y="3"/>
                    <a:pt x="89" y="3"/>
                    <a:pt x="89" y="3"/>
                  </a:cubicBezTo>
                  <a:cubicBezTo>
                    <a:pt x="89" y="0"/>
                    <a:pt x="87" y="0"/>
                    <a:pt x="86"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0" name="Freeform 9">
              <a:extLst>
                <a:ext uri="{FF2B5EF4-FFF2-40B4-BE49-F238E27FC236}">
                  <a16:creationId xmlns:a16="http://schemas.microsoft.com/office/drawing/2014/main" id="{38A07266-EBD2-4019-A6D9-DF674210D920}"/>
                </a:ext>
              </a:extLst>
            </p:cNvPr>
            <p:cNvSpPr>
              <a:spLocks/>
            </p:cNvSpPr>
            <p:nvPr userDrawn="1"/>
          </p:nvSpPr>
          <p:spPr bwMode="auto">
            <a:xfrm>
              <a:off x="3433" y="2465"/>
              <a:ext cx="106" cy="109"/>
            </a:xfrm>
            <a:custGeom>
              <a:avLst/>
              <a:gdLst>
                <a:gd name="T0" fmla="*/ 138 w 156"/>
                <a:gd name="T1" fmla="*/ 0 h 160"/>
                <a:gd name="T2" fmla="*/ 134 w 156"/>
                <a:gd name="T3" fmla="*/ 0 h 160"/>
                <a:gd name="T4" fmla="*/ 132 w 156"/>
                <a:gd name="T5" fmla="*/ 0 h 160"/>
                <a:gd name="T6" fmla="*/ 113 w 156"/>
                <a:gd name="T7" fmla="*/ 0 h 160"/>
                <a:gd name="T8" fmla="*/ 108 w 156"/>
                <a:gd name="T9" fmla="*/ 3 h 160"/>
                <a:gd name="T10" fmla="*/ 111 w 156"/>
                <a:gd name="T11" fmla="*/ 6 h 160"/>
                <a:gd name="T12" fmla="*/ 118 w 156"/>
                <a:gd name="T13" fmla="*/ 6 h 160"/>
                <a:gd name="T14" fmla="*/ 125 w 156"/>
                <a:gd name="T15" fmla="*/ 16 h 160"/>
                <a:gd name="T16" fmla="*/ 126 w 156"/>
                <a:gd name="T17" fmla="*/ 60 h 160"/>
                <a:gd name="T18" fmla="*/ 126 w 156"/>
                <a:gd name="T19" fmla="*/ 86 h 160"/>
                <a:gd name="T20" fmla="*/ 114 w 156"/>
                <a:gd name="T21" fmla="*/ 135 h 160"/>
                <a:gd name="T22" fmla="*/ 83 w 156"/>
                <a:gd name="T23" fmla="*/ 149 h 160"/>
                <a:gd name="T24" fmla="*/ 54 w 156"/>
                <a:gd name="T25" fmla="*/ 138 h 160"/>
                <a:gd name="T26" fmla="*/ 39 w 156"/>
                <a:gd name="T27" fmla="*/ 89 h 160"/>
                <a:gd name="T28" fmla="*/ 39 w 156"/>
                <a:gd name="T29" fmla="*/ 60 h 160"/>
                <a:gd name="T30" fmla="*/ 39 w 156"/>
                <a:gd name="T31" fmla="*/ 16 h 160"/>
                <a:gd name="T32" fmla="*/ 45 w 156"/>
                <a:gd name="T33" fmla="*/ 6 h 160"/>
                <a:gd name="T34" fmla="*/ 50 w 156"/>
                <a:gd name="T35" fmla="*/ 6 h 160"/>
                <a:gd name="T36" fmla="*/ 53 w 156"/>
                <a:gd name="T37" fmla="*/ 3 h 160"/>
                <a:gd name="T38" fmla="*/ 49 w 156"/>
                <a:gd name="T39" fmla="*/ 0 h 160"/>
                <a:gd name="T40" fmla="*/ 34 w 156"/>
                <a:gd name="T41" fmla="*/ 0 h 160"/>
                <a:gd name="T42" fmla="*/ 28 w 156"/>
                <a:gd name="T43" fmla="*/ 0 h 160"/>
                <a:gd name="T44" fmla="*/ 24 w 156"/>
                <a:gd name="T45" fmla="*/ 0 h 160"/>
                <a:gd name="T46" fmla="*/ 5 w 156"/>
                <a:gd name="T47" fmla="*/ 0 h 160"/>
                <a:gd name="T48" fmla="*/ 0 w 156"/>
                <a:gd name="T49" fmla="*/ 3 h 160"/>
                <a:gd name="T50" fmla="*/ 3 w 156"/>
                <a:gd name="T51" fmla="*/ 6 h 160"/>
                <a:gd name="T52" fmla="*/ 10 w 156"/>
                <a:gd name="T53" fmla="*/ 6 h 160"/>
                <a:gd name="T54" fmla="*/ 17 w 156"/>
                <a:gd name="T55" fmla="*/ 16 h 160"/>
                <a:gd name="T56" fmla="*/ 18 w 156"/>
                <a:gd name="T57" fmla="*/ 60 h 160"/>
                <a:gd name="T58" fmla="*/ 18 w 156"/>
                <a:gd name="T59" fmla="*/ 90 h 160"/>
                <a:gd name="T60" fmla="*/ 36 w 156"/>
                <a:gd name="T61" fmla="*/ 145 h 160"/>
                <a:gd name="T62" fmla="*/ 79 w 156"/>
                <a:gd name="T63" fmla="*/ 160 h 160"/>
                <a:gd name="T64" fmla="*/ 122 w 156"/>
                <a:gd name="T65" fmla="*/ 145 h 160"/>
                <a:gd name="T66" fmla="*/ 142 w 156"/>
                <a:gd name="T67" fmla="*/ 82 h 160"/>
                <a:gd name="T68" fmla="*/ 142 w 156"/>
                <a:gd name="T69" fmla="*/ 60 h 160"/>
                <a:gd name="T70" fmla="*/ 142 w 156"/>
                <a:gd name="T71" fmla="*/ 16 h 160"/>
                <a:gd name="T72" fmla="*/ 148 w 156"/>
                <a:gd name="T73" fmla="*/ 6 h 160"/>
                <a:gd name="T74" fmla="*/ 153 w 156"/>
                <a:gd name="T75" fmla="*/ 6 h 160"/>
                <a:gd name="T76" fmla="*/ 156 w 156"/>
                <a:gd name="T77" fmla="*/ 3 h 160"/>
                <a:gd name="T78" fmla="*/ 152 w 156"/>
                <a:gd name="T79" fmla="*/ 0 h 160"/>
                <a:gd name="T80" fmla="*/ 138 w 156"/>
                <a:gd name="T8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 h="160">
                  <a:moveTo>
                    <a:pt x="138" y="0"/>
                  </a:moveTo>
                  <a:cubicBezTo>
                    <a:pt x="134" y="0"/>
                    <a:pt x="134" y="0"/>
                    <a:pt x="134" y="0"/>
                  </a:cubicBezTo>
                  <a:cubicBezTo>
                    <a:pt x="132" y="0"/>
                    <a:pt x="132" y="0"/>
                    <a:pt x="132" y="0"/>
                  </a:cubicBezTo>
                  <a:cubicBezTo>
                    <a:pt x="113" y="0"/>
                    <a:pt x="113" y="0"/>
                    <a:pt x="113" y="0"/>
                  </a:cubicBezTo>
                  <a:cubicBezTo>
                    <a:pt x="112" y="0"/>
                    <a:pt x="108" y="0"/>
                    <a:pt x="108" y="3"/>
                  </a:cubicBezTo>
                  <a:cubicBezTo>
                    <a:pt x="108" y="4"/>
                    <a:pt x="109" y="6"/>
                    <a:pt x="111" y="6"/>
                  </a:cubicBezTo>
                  <a:cubicBezTo>
                    <a:pt x="118" y="6"/>
                    <a:pt x="118" y="6"/>
                    <a:pt x="118" y="6"/>
                  </a:cubicBezTo>
                  <a:cubicBezTo>
                    <a:pt x="124" y="7"/>
                    <a:pt x="125" y="10"/>
                    <a:pt x="125" y="16"/>
                  </a:cubicBezTo>
                  <a:cubicBezTo>
                    <a:pt x="125" y="16"/>
                    <a:pt x="126" y="60"/>
                    <a:pt x="126" y="60"/>
                  </a:cubicBezTo>
                  <a:cubicBezTo>
                    <a:pt x="126" y="86"/>
                    <a:pt x="126" y="86"/>
                    <a:pt x="126" y="86"/>
                  </a:cubicBezTo>
                  <a:cubicBezTo>
                    <a:pt x="126" y="110"/>
                    <a:pt x="122" y="125"/>
                    <a:pt x="114" y="135"/>
                  </a:cubicBezTo>
                  <a:cubicBezTo>
                    <a:pt x="107" y="144"/>
                    <a:pt x="95" y="149"/>
                    <a:pt x="83" y="149"/>
                  </a:cubicBezTo>
                  <a:cubicBezTo>
                    <a:pt x="72" y="149"/>
                    <a:pt x="63" y="147"/>
                    <a:pt x="54" y="138"/>
                  </a:cubicBezTo>
                  <a:cubicBezTo>
                    <a:pt x="46" y="131"/>
                    <a:pt x="39" y="120"/>
                    <a:pt x="39" y="89"/>
                  </a:cubicBezTo>
                  <a:cubicBezTo>
                    <a:pt x="39" y="60"/>
                    <a:pt x="39" y="60"/>
                    <a:pt x="39" y="60"/>
                  </a:cubicBezTo>
                  <a:cubicBezTo>
                    <a:pt x="39" y="16"/>
                    <a:pt x="39" y="16"/>
                    <a:pt x="39" y="16"/>
                  </a:cubicBezTo>
                  <a:cubicBezTo>
                    <a:pt x="40" y="9"/>
                    <a:pt x="41" y="7"/>
                    <a:pt x="45" y="6"/>
                  </a:cubicBezTo>
                  <a:cubicBezTo>
                    <a:pt x="45" y="6"/>
                    <a:pt x="50" y="6"/>
                    <a:pt x="50" y="6"/>
                  </a:cubicBezTo>
                  <a:cubicBezTo>
                    <a:pt x="52" y="6"/>
                    <a:pt x="53" y="4"/>
                    <a:pt x="53" y="3"/>
                  </a:cubicBezTo>
                  <a:cubicBezTo>
                    <a:pt x="53" y="0"/>
                    <a:pt x="50" y="0"/>
                    <a:pt x="49" y="0"/>
                  </a:cubicBezTo>
                  <a:cubicBezTo>
                    <a:pt x="34" y="0"/>
                    <a:pt x="34" y="0"/>
                    <a:pt x="34" y="0"/>
                  </a:cubicBezTo>
                  <a:cubicBezTo>
                    <a:pt x="28" y="0"/>
                    <a:pt x="28" y="0"/>
                    <a:pt x="28" y="0"/>
                  </a:cubicBezTo>
                  <a:cubicBezTo>
                    <a:pt x="24" y="0"/>
                    <a:pt x="24" y="0"/>
                    <a:pt x="24"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0"/>
                    <a:pt x="18" y="90"/>
                    <a:pt x="18" y="90"/>
                  </a:cubicBezTo>
                  <a:cubicBezTo>
                    <a:pt x="18" y="123"/>
                    <a:pt x="28" y="137"/>
                    <a:pt x="36" y="145"/>
                  </a:cubicBezTo>
                  <a:cubicBezTo>
                    <a:pt x="50" y="158"/>
                    <a:pt x="69" y="160"/>
                    <a:pt x="79" y="160"/>
                  </a:cubicBezTo>
                  <a:cubicBezTo>
                    <a:pt x="90" y="160"/>
                    <a:pt x="107" y="159"/>
                    <a:pt x="122" y="145"/>
                  </a:cubicBezTo>
                  <a:cubicBezTo>
                    <a:pt x="140" y="129"/>
                    <a:pt x="142" y="103"/>
                    <a:pt x="142" y="82"/>
                  </a:cubicBezTo>
                  <a:cubicBezTo>
                    <a:pt x="142" y="60"/>
                    <a:pt x="142" y="60"/>
                    <a:pt x="142" y="60"/>
                  </a:cubicBezTo>
                  <a:cubicBezTo>
                    <a:pt x="142" y="16"/>
                    <a:pt x="142" y="16"/>
                    <a:pt x="142" y="16"/>
                  </a:cubicBezTo>
                  <a:cubicBezTo>
                    <a:pt x="143" y="9"/>
                    <a:pt x="144" y="7"/>
                    <a:pt x="148" y="6"/>
                  </a:cubicBezTo>
                  <a:cubicBezTo>
                    <a:pt x="149" y="6"/>
                    <a:pt x="153" y="6"/>
                    <a:pt x="153" y="6"/>
                  </a:cubicBezTo>
                  <a:cubicBezTo>
                    <a:pt x="155" y="6"/>
                    <a:pt x="156" y="4"/>
                    <a:pt x="156" y="3"/>
                  </a:cubicBezTo>
                  <a:cubicBezTo>
                    <a:pt x="156" y="0"/>
                    <a:pt x="153" y="0"/>
                    <a:pt x="152" y="0"/>
                  </a:cubicBezTo>
                  <a:lnTo>
                    <a:pt x="13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1" name="Freeform 10">
              <a:extLst>
                <a:ext uri="{FF2B5EF4-FFF2-40B4-BE49-F238E27FC236}">
                  <a16:creationId xmlns:a16="http://schemas.microsoft.com/office/drawing/2014/main" id="{2D1170DA-E4AC-4CBB-A9DD-039B36C0DA1E}"/>
                </a:ext>
              </a:extLst>
            </p:cNvPr>
            <p:cNvSpPr>
              <a:spLocks/>
            </p:cNvSpPr>
            <p:nvPr userDrawn="1"/>
          </p:nvSpPr>
          <p:spPr bwMode="auto">
            <a:xfrm>
              <a:off x="3553" y="2463"/>
              <a:ext cx="114" cy="110"/>
            </a:xfrm>
            <a:custGeom>
              <a:avLst/>
              <a:gdLst>
                <a:gd name="T0" fmla="*/ 17 w 168"/>
                <a:gd name="T1" fmla="*/ 12 h 162"/>
                <a:gd name="T2" fmla="*/ 17 w 168"/>
                <a:gd name="T3" fmla="*/ 129 h 162"/>
                <a:gd name="T4" fmla="*/ 12 w 168"/>
                <a:gd name="T5" fmla="*/ 153 h 162"/>
                <a:gd name="T6" fmla="*/ 4 w 168"/>
                <a:gd name="T7" fmla="*/ 154 h 162"/>
                <a:gd name="T8" fmla="*/ 0 w 168"/>
                <a:gd name="T9" fmla="*/ 157 h 162"/>
                <a:gd name="T10" fmla="*/ 5 w 168"/>
                <a:gd name="T11" fmla="*/ 160 h 162"/>
                <a:gd name="T12" fmla="*/ 22 w 168"/>
                <a:gd name="T13" fmla="*/ 160 h 162"/>
                <a:gd name="T14" fmla="*/ 25 w 168"/>
                <a:gd name="T15" fmla="*/ 160 h 162"/>
                <a:gd name="T16" fmla="*/ 28 w 168"/>
                <a:gd name="T17" fmla="*/ 160 h 162"/>
                <a:gd name="T18" fmla="*/ 46 w 168"/>
                <a:gd name="T19" fmla="*/ 160 h 162"/>
                <a:gd name="T20" fmla="*/ 52 w 168"/>
                <a:gd name="T21" fmla="*/ 157 h 162"/>
                <a:gd name="T22" fmla="*/ 49 w 168"/>
                <a:gd name="T23" fmla="*/ 154 h 162"/>
                <a:gd name="T24" fmla="*/ 39 w 168"/>
                <a:gd name="T25" fmla="*/ 153 h 162"/>
                <a:gd name="T26" fmla="*/ 32 w 168"/>
                <a:gd name="T27" fmla="*/ 131 h 162"/>
                <a:gd name="T28" fmla="*/ 29 w 168"/>
                <a:gd name="T29" fmla="*/ 37 h 162"/>
                <a:gd name="T30" fmla="*/ 80 w 168"/>
                <a:gd name="T31" fmla="*/ 93 h 162"/>
                <a:gd name="T32" fmla="*/ 133 w 168"/>
                <a:gd name="T33" fmla="*/ 148 h 162"/>
                <a:gd name="T34" fmla="*/ 149 w 168"/>
                <a:gd name="T35" fmla="*/ 162 h 162"/>
                <a:gd name="T36" fmla="*/ 153 w 168"/>
                <a:gd name="T37" fmla="*/ 146 h 162"/>
                <a:gd name="T38" fmla="*/ 153 w 168"/>
                <a:gd name="T39" fmla="*/ 26 h 162"/>
                <a:gd name="T40" fmla="*/ 159 w 168"/>
                <a:gd name="T41" fmla="*/ 9 h 162"/>
                <a:gd name="T42" fmla="*/ 164 w 168"/>
                <a:gd name="T43" fmla="*/ 9 h 162"/>
                <a:gd name="T44" fmla="*/ 168 w 168"/>
                <a:gd name="T45" fmla="*/ 6 h 162"/>
                <a:gd name="T46" fmla="*/ 163 w 168"/>
                <a:gd name="T47" fmla="*/ 3 h 162"/>
                <a:gd name="T48" fmla="*/ 149 w 168"/>
                <a:gd name="T49" fmla="*/ 3 h 162"/>
                <a:gd name="T50" fmla="*/ 145 w 168"/>
                <a:gd name="T51" fmla="*/ 3 h 162"/>
                <a:gd name="T52" fmla="*/ 141 w 168"/>
                <a:gd name="T53" fmla="*/ 3 h 162"/>
                <a:gd name="T54" fmla="*/ 124 w 168"/>
                <a:gd name="T55" fmla="*/ 3 h 162"/>
                <a:gd name="T56" fmla="*/ 118 w 168"/>
                <a:gd name="T57" fmla="*/ 6 h 162"/>
                <a:gd name="T58" fmla="*/ 121 w 168"/>
                <a:gd name="T59" fmla="*/ 9 h 162"/>
                <a:gd name="T60" fmla="*/ 131 w 168"/>
                <a:gd name="T61" fmla="*/ 10 h 162"/>
                <a:gd name="T62" fmla="*/ 138 w 168"/>
                <a:gd name="T63" fmla="*/ 28 h 162"/>
                <a:gd name="T64" fmla="*/ 140 w 168"/>
                <a:gd name="T65" fmla="*/ 127 h 162"/>
                <a:gd name="T66" fmla="*/ 125 w 168"/>
                <a:gd name="T67" fmla="*/ 111 h 162"/>
                <a:gd name="T68" fmla="*/ 94 w 168"/>
                <a:gd name="T69" fmla="*/ 77 h 162"/>
                <a:gd name="T70" fmla="*/ 27 w 168"/>
                <a:gd name="T71" fmla="*/ 5 h 162"/>
                <a:gd name="T72" fmla="*/ 21 w 168"/>
                <a:gd name="T73" fmla="*/ 0 h 162"/>
                <a:gd name="T74" fmla="*/ 17 w 168"/>
                <a:gd name="T75" fmla="*/ 1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8" h="162">
                  <a:moveTo>
                    <a:pt x="17" y="12"/>
                  </a:moveTo>
                  <a:cubicBezTo>
                    <a:pt x="17" y="129"/>
                    <a:pt x="17" y="129"/>
                    <a:pt x="17" y="129"/>
                  </a:cubicBezTo>
                  <a:cubicBezTo>
                    <a:pt x="17" y="147"/>
                    <a:pt x="16" y="152"/>
                    <a:pt x="12" y="153"/>
                  </a:cubicBezTo>
                  <a:cubicBezTo>
                    <a:pt x="11" y="153"/>
                    <a:pt x="4" y="154"/>
                    <a:pt x="4" y="154"/>
                  </a:cubicBezTo>
                  <a:cubicBezTo>
                    <a:pt x="1" y="154"/>
                    <a:pt x="0" y="156"/>
                    <a:pt x="0" y="157"/>
                  </a:cubicBezTo>
                  <a:cubicBezTo>
                    <a:pt x="0" y="160"/>
                    <a:pt x="4" y="160"/>
                    <a:pt x="5" y="160"/>
                  </a:cubicBezTo>
                  <a:cubicBezTo>
                    <a:pt x="22" y="160"/>
                    <a:pt x="22" y="160"/>
                    <a:pt x="22" y="160"/>
                  </a:cubicBezTo>
                  <a:cubicBezTo>
                    <a:pt x="25" y="160"/>
                    <a:pt x="25" y="160"/>
                    <a:pt x="25" y="160"/>
                  </a:cubicBezTo>
                  <a:cubicBezTo>
                    <a:pt x="28" y="160"/>
                    <a:pt x="28" y="160"/>
                    <a:pt x="28" y="160"/>
                  </a:cubicBezTo>
                  <a:cubicBezTo>
                    <a:pt x="46" y="160"/>
                    <a:pt x="46" y="160"/>
                    <a:pt x="46" y="160"/>
                  </a:cubicBezTo>
                  <a:cubicBezTo>
                    <a:pt x="48" y="160"/>
                    <a:pt x="52" y="160"/>
                    <a:pt x="52" y="157"/>
                  </a:cubicBezTo>
                  <a:cubicBezTo>
                    <a:pt x="52" y="156"/>
                    <a:pt x="51" y="154"/>
                    <a:pt x="49" y="154"/>
                  </a:cubicBezTo>
                  <a:cubicBezTo>
                    <a:pt x="39" y="153"/>
                    <a:pt x="39" y="153"/>
                    <a:pt x="39" y="153"/>
                  </a:cubicBezTo>
                  <a:cubicBezTo>
                    <a:pt x="35" y="152"/>
                    <a:pt x="32" y="148"/>
                    <a:pt x="32" y="131"/>
                  </a:cubicBezTo>
                  <a:cubicBezTo>
                    <a:pt x="32" y="131"/>
                    <a:pt x="30" y="45"/>
                    <a:pt x="29" y="37"/>
                  </a:cubicBezTo>
                  <a:cubicBezTo>
                    <a:pt x="34" y="43"/>
                    <a:pt x="80" y="93"/>
                    <a:pt x="80" y="93"/>
                  </a:cubicBezTo>
                  <a:cubicBezTo>
                    <a:pt x="102" y="117"/>
                    <a:pt x="131" y="146"/>
                    <a:pt x="133" y="148"/>
                  </a:cubicBezTo>
                  <a:cubicBezTo>
                    <a:pt x="145" y="160"/>
                    <a:pt x="147" y="162"/>
                    <a:pt x="149" y="162"/>
                  </a:cubicBezTo>
                  <a:cubicBezTo>
                    <a:pt x="152" y="162"/>
                    <a:pt x="153" y="159"/>
                    <a:pt x="153" y="146"/>
                  </a:cubicBezTo>
                  <a:cubicBezTo>
                    <a:pt x="153" y="146"/>
                    <a:pt x="153" y="26"/>
                    <a:pt x="153" y="26"/>
                  </a:cubicBezTo>
                  <a:cubicBezTo>
                    <a:pt x="153" y="13"/>
                    <a:pt x="154" y="10"/>
                    <a:pt x="159" y="9"/>
                  </a:cubicBezTo>
                  <a:cubicBezTo>
                    <a:pt x="159" y="9"/>
                    <a:pt x="164" y="9"/>
                    <a:pt x="164" y="9"/>
                  </a:cubicBezTo>
                  <a:cubicBezTo>
                    <a:pt x="167" y="9"/>
                    <a:pt x="168" y="7"/>
                    <a:pt x="168" y="6"/>
                  </a:cubicBezTo>
                  <a:cubicBezTo>
                    <a:pt x="168" y="3"/>
                    <a:pt x="164" y="3"/>
                    <a:pt x="163" y="3"/>
                  </a:cubicBezTo>
                  <a:cubicBezTo>
                    <a:pt x="149" y="3"/>
                    <a:pt x="149" y="3"/>
                    <a:pt x="149" y="3"/>
                  </a:cubicBezTo>
                  <a:cubicBezTo>
                    <a:pt x="145" y="3"/>
                    <a:pt x="145" y="3"/>
                    <a:pt x="145" y="3"/>
                  </a:cubicBezTo>
                  <a:cubicBezTo>
                    <a:pt x="141" y="3"/>
                    <a:pt x="141" y="3"/>
                    <a:pt x="141" y="3"/>
                  </a:cubicBezTo>
                  <a:cubicBezTo>
                    <a:pt x="124" y="3"/>
                    <a:pt x="124" y="3"/>
                    <a:pt x="124" y="3"/>
                  </a:cubicBezTo>
                  <a:cubicBezTo>
                    <a:pt x="122" y="3"/>
                    <a:pt x="118" y="3"/>
                    <a:pt x="118" y="6"/>
                  </a:cubicBezTo>
                  <a:cubicBezTo>
                    <a:pt x="118" y="8"/>
                    <a:pt x="119" y="9"/>
                    <a:pt x="121" y="9"/>
                  </a:cubicBezTo>
                  <a:cubicBezTo>
                    <a:pt x="131" y="10"/>
                    <a:pt x="131" y="10"/>
                    <a:pt x="131" y="10"/>
                  </a:cubicBezTo>
                  <a:cubicBezTo>
                    <a:pt x="136" y="11"/>
                    <a:pt x="138" y="14"/>
                    <a:pt x="138" y="28"/>
                  </a:cubicBezTo>
                  <a:cubicBezTo>
                    <a:pt x="138" y="28"/>
                    <a:pt x="140" y="108"/>
                    <a:pt x="140" y="127"/>
                  </a:cubicBezTo>
                  <a:cubicBezTo>
                    <a:pt x="136" y="123"/>
                    <a:pt x="125" y="111"/>
                    <a:pt x="125" y="111"/>
                  </a:cubicBezTo>
                  <a:cubicBezTo>
                    <a:pt x="94" y="77"/>
                    <a:pt x="94" y="77"/>
                    <a:pt x="94" y="77"/>
                  </a:cubicBezTo>
                  <a:cubicBezTo>
                    <a:pt x="27" y="5"/>
                    <a:pt x="27" y="5"/>
                    <a:pt x="27" y="5"/>
                  </a:cubicBezTo>
                  <a:cubicBezTo>
                    <a:pt x="24" y="2"/>
                    <a:pt x="22" y="0"/>
                    <a:pt x="21" y="0"/>
                  </a:cubicBezTo>
                  <a:cubicBezTo>
                    <a:pt x="17" y="0"/>
                    <a:pt x="17" y="4"/>
                    <a:pt x="17"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2" name="Freeform 11">
              <a:extLst>
                <a:ext uri="{FF2B5EF4-FFF2-40B4-BE49-F238E27FC236}">
                  <a16:creationId xmlns:a16="http://schemas.microsoft.com/office/drawing/2014/main" id="{7ED7B575-029E-43C2-AB03-C55C2F9DB40E}"/>
                </a:ext>
              </a:extLst>
            </p:cNvPr>
            <p:cNvSpPr>
              <a:spLocks/>
            </p:cNvSpPr>
            <p:nvPr userDrawn="1"/>
          </p:nvSpPr>
          <p:spPr bwMode="auto">
            <a:xfrm>
              <a:off x="3686" y="2465"/>
              <a:ext cx="38" cy="107"/>
            </a:xfrm>
            <a:custGeom>
              <a:avLst/>
              <a:gdLst>
                <a:gd name="T0" fmla="*/ 29 w 56"/>
                <a:gd name="T1" fmla="*/ 0 h 157"/>
                <a:gd name="T2" fmla="*/ 26 w 56"/>
                <a:gd name="T3" fmla="*/ 0 h 157"/>
                <a:gd name="T4" fmla="*/ 23 w 56"/>
                <a:gd name="T5" fmla="*/ 0 h 157"/>
                <a:gd name="T6" fmla="*/ 5 w 56"/>
                <a:gd name="T7" fmla="*/ 0 h 157"/>
                <a:gd name="T8" fmla="*/ 0 w 56"/>
                <a:gd name="T9" fmla="*/ 3 h 157"/>
                <a:gd name="T10" fmla="*/ 4 w 56"/>
                <a:gd name="T11" fmla="*/ 6 h 157"/>
                <a:gd name="T12" fmla="*/ 10 w 56"/>
                <a:gd name="T13" fmla="*/ 6 h 157"/>
                <a:gd name="T14" fmla="*/ 15 w 56"/>
                <a:gd name="T15" fmla="*/ 16 h 157"/>
                <a:gd name="T16" fmla="*/ 16 w 56"/>
                <a:gd name="T17" fmla="*/ 60 h 157"/>
                <a:gd name="T18" fmla="*/ 16 w 56"/>
                <a:gd name="T19" fmla="*/ 96 h 157"/>
                <a:gd name="T20" fmla="*/ 15 w 56"/>
                <a:gd name="T21" fmla="*/ 141 h 157"/>
                <a:gd name="T22" fmla="*/ 10 w 56"/>
                <a:gd name="T23" fmla="*/ 150 h 157"/>
                <a:gd name="T24" fmla="*/ 4 w 56"/>
                <a:gd name="T25" fmla="*/ 151 h 157"/>
                <a:gd name="T26" fmla="*/ 1 w 56"/>
                <a:gd name="T27" fmla="*/ 154 h 157"/>
                <a:gd name="T28" fmla="*/ 6 w 56"/>
                <a:gd name="T29" fmla="*/ 157 h 157"/>
                <a:gd name="T30" fmla="*/ 22 w 56"/>
                <a:gd name="T31" fmla="*/ 157 h 157"/>
                <a:gd name="T32" fmla="*/ 26 w 56"/>
                <a:gd name="T33" fmla="*/ 157 h 157"/>
                <a:gd name="T34" fmla="*/ 28 w 56"/>
                <a:gd name="T35" fmla="*/ 157 h 157"/>
                <a:gd name="T36" fmla="*/ 51 w 56"/>
                <a:gd name="T37" fmla="*/ 157 h 157"/>
                <a:gd name="T38" fmla="*/ 56 w 56"/>
                <a:gd name="T39" fmla="*/ 154 h 157"/>
                <a:gd name="T40" fmla="*/ 53 w 56"/>
                <a:gd name="T41" fmla="*/ 151 h 157"/>
                <a:gd name="T42" fmla="*/ 44 w 56"/>
                <a:gd name="T43" fmla="*/ 150 h 157"/>
                <a:gd name="T44" fmla="*/ 37 w 56"/>
                <a:gd name="T45" fmla="*/ 141 h 157"/>
                <a:gd name="T46" fmla="*/ 36 w 56"/>
                <a:gd name="T47" fmla="*/ 96 h 157"/>
                <a:gd name="T48" fmla="*/ 36 w 56"/>
                <a:gd name="T49" fmla="*/ 60 h 157"/>
                <a:gd name="T50" fmla="*/ 36 w 56"/>
                <a:gd name="T51" fmla="*/ 16 h 157"/>
                <a:gd name="T52" fmla="*/ 43 w 56"/>
                <a:gd name="T53" fmla="*/ 6 h 157"/>
                <a:gd name="T54" fmla="*/ 47 w 56"/>
                <a:gd name="T55" fmla="*/ 6 h 157"/>
                <a:gd name="T56" fmla="*/ 51 w 56"/>
                <a:gd name="T57" fmla="*/ 3 h 157"/>
                <a:gd name="T58" fmla="*/ 46 w 56"/>
                <a:gd name="T59" fmla="*/ 0 h 157"/>
                <a:gd name="T60" fmla="*/ 29 w 56"/>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 h="157">
                  <a:moveTo>
                    <a:pt x="29" y="0"/>
                  </a:moveTo>
                  <a:cubicBezTo>
                    <a:pt x="26" y="0"/>
                    <a:pt x="26" y="0"/>
                    <a:pt x="26" y="0"/>
                  </a:cubicBezTo>
                  <a:cubicBezTo>
                    <a:pt x="23" y="0"/>
                    <a:pt x="23" y="0"/>
                    <a:pt x="23" y="0"/>
                  </a:cubicBezTo>
                  <a:cubicBezTo>
                    <a:pt x="5" y="0"/>
                    <a:pt x="5" y="0"/>
                    <a:pt x="5" y="0"/>
                  </a:cubicBezTo>
                  <a:cubicBezTo>
                    <a:pt x="4" y="0"/>
                    <a:pt x="0" y="0"/>
                    <a:pt x="0" y="3"/>
                  </a:cubicBezTo>
                  <a:cubicBezTo>
                    <a:pt x="0" y="4"/>
                    <a:pt x="2" y="6"/>
                    <a:pt x="4" y="6"/>
                  </a:cubicBezTo>
                  <a:cubicBezTo>
                    <a:pt x="10" y="6"/>
                    <a:pt x="10" y="6"/>
                    <a:pt x="10" y="6"/>
                  </a:cubicBezTo>
                  <a:cubicBezTo>
                    <a:pt x="13" y="7"/>
                    <a:pt x="15" y="9"/>
                    <a:pt x="15" y="16"/>
                  </a:cubicBezTo>
                  <a:cubicBezTo>
                    <a:pt x="15" y="16"/>
                    <a:pt x="16" y="60"/>
                    <a:pt x="16" y="60"/>
                  </a:cubicBezTo>
                  <a:cubicBezTo>
                    <a:pt x="16" y="96"/>
                    <a:pt x="16" y="96"/>
                    <a:pt x="16" y="96"/>
                  </a:cubicBezTo>
                  <a:cubicBezTo>
                    <a:pt x="16" y="116"/>
                    <a:pt x="16" y="132"/>
                    <a:pt x="15" y="141"/>
                  </a:cubicBezTo>
                  <a:cubicBezTo>
                    <a:pt x="14" y="147"/>
                    <a:pt x="13" y="150"/>
                    <a:pt x="10" y="150"/>
                  </a:cubicBezTo>
                  <a:cubicBezTo>
                    <a:pt x="10" y="150"/>
                    <a:pt x="4" y="151"/>
                    <a:pt x="4" y="151"/>
                  </a:cubicBezTo>
                  <a:cubicBezTo>
                    <a:pt x="2" y="151"/>
                    <a:pt x="1" y="153"/>
                    <a:pt x="1" y="154"/>
                  </a:cubicBezTo>
                  <a:cubicBezTo>
                    <a:pt x="1" y="157"/>
                    <a:pt x="5" y="157"/>
                    <a:pt x="6" y="157"/>
                  </a:cubicBezTo>
                  <a:cubicBezTo>
                    <a:pt x="22" y="157"/>
                    <a:pt x="22" y="157"/>
                    <a:pt x="22" y="157"/>
                  </a:cubicBezTo>
                  <a:cubicBezTo>
                    <a:pt x="26" y="157"/>
                    <a:pt x="26" y="157"/>
                    <a:pt x="26" y="157"/>
                  </a:cubicBezTo>
                  <a:cubicBezTo>
                    <a:pt x="28" y="157"/>
                    <a:pt x="28" y="157"/>
                    <a:pt x="28" y="157"/>
                  </a:cubicBezTo>
                  <a:cubicBezTo>
                    <a:pt x="51" y="157"/>
                    <a:pt x="51" y="157"/>
                    <a:pt x="51" y="157"/>
                  </a:cubicBezTo>
                  <a:cubicBezTo>
                    <a:pt x="55" y="157"/>
                    <a:pt x="56" y="155"/>
                    <a:pt x="56" y="154"/>
                  </a:cubicBezTo>
                  <a:cubicBezTo>
                    <a:pt x="56" y="153"/>
                    <a:pt x="55" y="151"/>
                    <a:pt x="53" y="151"/>
                  </a:cubicBezTo>
                  <a:cubicBezTo>
                    <a:pt x="44" y="150"/>
                    <a:pt x="44" y="150"/>
                    <a:pt x="44" y="150"/>
                  </a:cubicBezTo>
                  <a:cubicBezTo>
                    <a:pt x="39" y="150"/>
                    <a:pt x="38" y="147"/>
                    <a:pt x="37" y="141"/>
                  </a:cubicBezTo>
                  <a:cubicBezTo>
                    <a:pt x="36" y="132"/>
                    <a:pt x="36" y="116"/>
                    <a:pt x="36" y="96"/>
                  </a:cubicBezTo>
                  <a:cubicBezTo>
                    <a:pt x="36" y="60"/>
                    <a:pt x="36" y="60"/>
                    <a:pt x="36" y="60"/>
                  </a:cubicBezTo>
                  <a:cubicBezTo>
                    <a:pt x="36" y="16"/>
                    <a:pt x="36" y="16"/>
                    <a:pt x="36" y="16"/>
                  </a:cubicBezTo>
                  <a:cubicBezTo>
                    <a:pt x="37" y="10"/>
                    <a:pt x="38" y="7"/>
                    <a:pt x="43" y="6"/>
                  </a:cubicBezTo>
                  <a:cubicBezTo>
                    <a:pt x="43" y="6"/>
                    <a:pt x="47" y="6"/>
                    <a:pt x="47" y="6"/>
                  </a:cubicBezTo>
                  <a:cubicBezTo>
                    <a:pt x="49" y="6"/>
                    <a:pt x="51" y="4"/>
                    <a:pt x="51" y="3"/>
                  </a:cubicBezTo>
                  <a:cubicBezTo>
                    <a:pt x="51" y="0"/>
                    <a:pt x="47" y="0"/>
                    <a:pt x="46"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3" name="Freeform 12">
              <a:extLst>
                <a:ext uri="{FF2B5EF4-FFF2-40B4-BE49-F238E27FC236}">
                  <a16:creationId xmlns:a16="http://schemas.microsoft.com/office/drawing/2014/main" id="{68E47084-776D-470F-9E06-E306DCDF0ABA}"/>
                </a:ext>
              </a:extLst>
            </p:cNvPr>
            <p:cNvSpPr>
              <a:spLocks/>
            </p:cNvSpPr>
            <p:nvPr userDrawn="1"/>
          </p:nvSpPr>
          <p:spPr bwMode="auto">
            <a:xfrm>
              <a:off x="3730" y="2465"/>
              <a:ext cx="112" cy="109"/>
            </a:xfrm>
            <a:custGeom>
              <a:avLst/>
              <a:gdLst>
                <a:gd name="T0" fmla="*/ 148 w 166"/>
                <a:gd name="T1" fmla="*/ 0 h 160"/>
                <a:gd name="T2" fmla="*/ 145 w 166"/>
                <a:gd name="T3" fmla="*/ 0 h 160"/>
                <a:gd name="T4" fmla="*/ 140 w 166"/>
                <a:gd name="T5" fmla="*/ 0 h 160"/>
                <a:gd name="T6" fmla="*/ 125 w 166"/>
                <a:gd name="T7" fmla="*/ 0 h 160"/>
                <a:gd name="T8" fmla="*/ 119 w 166"/>
                <a:gd name="T9" fmla="*/ 3 h 160"/>
                <a:gd name="T10" fmla="*/ 123 w 166"/>
                <a:gd name="T11" fmla="*/ 6 h 160"/>
                <a:gd name="T12" fmla="*/ 130 w 166"/>
                <a:gd name="T13" fmla="*/ 6 h 160"/>
                <a:gd name="T14" fmla="*/ 131 w 166"/>
                <a:gd name="T15" fmla="*/ 10 h 160"/>
                <a:gd name="T16" fmla="*/ 130 w 166"/>
                <a:gd name="T17" fmla="*/ 17 h 160"/>
                <a:gd name="T18" fmla="*/ 88 w 166"/>
                <a:gd name="T19" fmla="*/ 127 h 160"/>
                <a:gd name="T20" fmla="*/ 50 w 166"/>
                <a:gd name="T21" fmla="*/ 26 h 160"/>
                <a:gd name="T22" fmla="*/ 44 w 166"/>
                <a:gd name="T23" fmla="*/ 9 h 160"/>
                <a:gd name="T24" fmla="*/ 46 w 166"/>
                <a:gd name="T25" fmla="*/ 7 h 160"/>
                <a:gd name="T26" fmla="*/ 53 w 166"/>
                <a:gd name="T27" fmla="*/ 6 h 160"/>
                <a:gd name="T28" fmla="*/ 57 w 166"/>
                <a:gd name="T29" fmla="*/ 3 h 160"/>
                <a:gd name="T30" fmla="*/ 50 w 166"/>
                <a:gd name="T31" fmla="*/ 0 h 160"/>
                <a:gd name="T32" fmla="*/ 35 w 166"/>
                <a:gd name="T33" fmla="*/ 0 h 160"/>
                <a:gd name="T34" fmla="*/ 31 w 166"/>
                <a:gd name="T35" fmla="*/ 0 h 160"/>
                <a:gd name="T36" fmla="*/ 26 w 166"/>
                <a:gd name="T37" fmla="*/ 0 h 160"/>
                <a:gd name="T38" fmla="*/ 7 w 166"/>
                <a:gd name="T39" fmla="*/ 0 h 160"/>
                <a:gd name="T40" fmla="*/ 0 w 166"/>
                <a:gd name="T41" fmla="*/ 3 h 160"/>
                <a:gd name="T42" fmla="*/ 3 w 166"/>
                <a:gd name="T43" fmla="*/ 6 h 160"/>
                <a:gd name="T44" fmla="*/ 10 w 166"/>
                <a:gd name="T45" fmla="*/ 6 h 160"/>
                <a:gd name="T46" fmla="*/ 24 w 166"/>
                <a:gd name="T47" fmla="*/ 21 h 160"/>
                <a:gd name="T48" fmla="*/ 75 w 166"/>
                <a:gd name="T49" fmla="*/ 148 h 160"/>
                <a:gd name="T50" fmla="*/ 83 w 166"/>
                <a:gd name="T51" fmla="*/ 160 h 160"/>
                <a:gd name="T52" fmla="*/ 89 w 166"/>
                <a:gd name="T53" fmla="*/ 151 h 160"/>
                <a:gd name="T54" fmla="*/ 93 w 166"/>
                <a:gd name="T55" fmla="*/ 144 h 160"/>
                <a:gd name="T56" fmla="*/ 118 w 166"/>
                <a:gd name="T57" fmla="*/ 84 h 160"/>
                <a:gd name="T58" fmla="*/ 130 w 166"/>
                <a:gd name="T59" fmla="*/ 55 h 160"/>
                <a:gd name="T60" fmla="*/ 142 w 166"/>
                <a:gd name="T61" fmla="*/ 26 h 160"/>
                <a:gd name="T62" fmla="*/ 153 w 166"/>
                <a:gd name="T63" fmla="*/ 8 h 160"/>
                <a:gd name="T64" fmla="*/ 162 w 166"/>
                <a:gd name="T65" fmla="*/ 6 h 160"/>
                <a:gd name="T66" fmla="*/ 166 w 166"/>
                <a:gd name="T67" fmla="*/ 3 h 160"/>
                <a:gd name="T68" fmla="*/ 161 w 166"/>
                <a:gd name="T69" fmla="*/ 0 h 160"/>
                <a:gd name="T70" fmla="*/ 148 w 166"/>
                <a:gd name="T71" fmla="*/ 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6" h="160">
                  <a:moveTo>
                    <a:pt x="148" y="0"/>
                  </a:moveTo>
                  <a:cubicBezTo>
                    <a:pt x="145" y="0"/>
                    <a:pt x="145" y="0"/>
                    <a:pt x="145" y="0"/>
                  </a:cubicBezTo>
                  <a:cubicBezTo>
                    <a:pt x="140" y="0"/>
                    <a:pt x="140" y="0"/>
                    <a:pt x="140" y="0"/>
                  </a:cubicBezTo>
                  <a:cubicBezTo>
                    <a:pt x="125" y="0"/>
                    <a:pt x="125" y="0"/>
                    <a:pt x="125" y="0"/>
                  </a:cubicBezTo>
                  <a:cubicBezTo>
                    <a:pt x="123" y="0"/>
                    <a:pt x="119" y="0"/>
                    <a:pt x="119" y="3"/>
                  </a:cubicBezTo>
                  <a:cubicBezTo>
                    <a:pt x="119" y="4"/>
                    <a:pt x="119" y="6"/>
                    <a:pt x="123" y="6"/>
                  </a:cubicBezTo>
                  <a:cubicBezTo>
                    <a:pt x="130" y="6"/>
                    <a:pt x="130" y="6"/>
                    <a:pt x="130" y="6"/>
                  </a:cubicBezTo>
                  <a:cubicBezTo>
                    <a:pt x="131" y="7"/>
                    <a:pt x="131" y="9"/>
                    <a:pt x="131" y="10"/>
                  </a:cubicBezTo>
                  <a:cubicBezTo>
                    <a:pt x="130" y="17"/>
                    <a:pt x="130" y="17"/>
                    <a:pt x="130" y="17"/>
                  </a:cubicBezTo>
                  <a:cubicBezTo>
                    <a:pt x="126" y="30"/>
                    <a:pt x="100" y="97"/>
                    <a:pt x="88" y="127"/>
                  </a:cubicBezTo>
                  <a:cubicBezTo>
                    <a:pt x="85" y="120"/>
                    <a:pt x="50" y="26"/>
                    <a:pt x="50" y="26"/>
                  </a:cubicBezTo>
                  <a:cubicBezTo>
                    <a:pt x="47" y="18"/>
                    <a:pt x="44" y="12"/>
                    <a:pt x="44" y="9"/>
                  </a:cubicBezTo>
                  <a:cubicBezTo>
                    <a:pt x="44" y="8"/>
                    <a:pt x="45" y="7"/>
                    <a:pt x="46" y="7"/>
                  </a:cubicBezTo>
                  <a:cubicBezTo>
                    <a:pt x="53" y="6"/>
                    <a:pt x="53" y="6"/>
                    <a:pt x="53" y="6"/>
                  </a:cubicBezTo>
                  <a:cubicBezTo>
                    <a:pt x="56" y="6"/>
                    <a:pt x="57" y="4"/>
                    <a:pt x="57" y="3"/>
                  </a:cubicBezTo>
                  <a:cubicBezTo>
                    <a:pt x="57" y="0"/>
                    <a:pt x="52" y="0"/>
                    <a:pt x="50" y="0"/>
                  </a:cubicBezTo>
                  <a:cubicBezTo>
                    <a:pt x="35" y="0"/>
                    <a:pt x="35" y="0"/>
                    <a:pt x="35" y="0"/>
                  </a:cubicBezTo>
                  <a:cubicBezTo>
                    <a:pt x="31" y="0"/>
                    <a:pt x="31" y="0"/>
                    <a:pt x="31" y="0"/>
                  </a:cubicBezTo>
                  <a:cubicBezTo>
                    <a:pt x="26" y="0"/>
                    <a:pt x="26" y="0"/>
                    <a:pt x="26" y="0"/>
                  </a:cubicBezTo>
                  <a:cubicBezTo>
                    <a:pt x="7" y="0"/>
                    <a:pt x="7" y="0"/>
                    <a:pt x="7" y="0"/>
                  </a:cubicBezTo>
                  <a:cubicBezTo>
                    <a:pt x="4" y="0"/>
                    <a:pt x="0" y="0"/>
                    <a:pt x="0" y="3"/>
                  </a:cubicBezTo>
                  <a:cubicBezTo>
                    <a:pt x="0" y="4"/>
                    <a:pt x="1" y="6"/>
                    <a:pt x="3" y="6"/>
                  </a:cubicBezTo>
                  <a:cubicBezTo>
                    <a:pt x="10" y="6"/>
                    <a:pt x="10" y="6"/>
                    <a:pt x="10" y="6"/>
                  </a:cubicBezTo>
                  <a:cubicBezTo>
                    <a:pt x="17" y="8"/>
                    <a:pt x="20" y="10"/>
                    <a:pt x="24" y="21"/>
                  </a:cubicBezTo>
                  <a:cubicBezTo>
                    <a:pt x="75" y="148"/>
                    <a:pt x="75" y="148"/>
                    <a:pt x="75" y="148"/>
                  </a:cubicBezTo>
                  <a:cubicBezTo>
                    <a:pt x="78" y="157"/>
                    <a:pt x="80" y="160"/>
                    <a:pt x="83" y="160"/>
                  </a:cubicBezTo>
                  <a:cubicBezTo>
                    <a:pt x="86" y="160"/>
                    <a:pt x="86" y="158"/>
                    <a:pt x="89" y="151"/>
                  </a:cubicBezTo>
                  <a:cubicBezTo>
                    <a:pt x="93" y="144"/>
                    <a:pt x="93" y="144"/>
                    <a:pt x="93" y="144"/>
                  </a:cubicBezTo>
                  <a:cubicBezTo>
                    <a:pt x="118" y="84"/>
                    <a:pt x="118" y="84"/>
                    <a:pt x="118" y="84"/>
                  </a:cubicBezTo>
                  <a:cubicBezTo>
                    <a:pt x="130" y="55"/>
                    <a:pt x="130" y="55"/>
                    <a:pt x="130" y="55"/>
                  </a:cubicBezTo>
                  <a:cubicBezTo>
                    <a:pt x="142" y="26"/>
                    <a:pt x="142" y="26"/>
                    <a:pt x="142" y="26"/>
                  </a:cubicBezTo>
                  <a:cubicBezTo>
                    <a:pt x="148" y="13"/>
                    <a:pt x="151" y="9"/>
                    <a:pt x="153" y="8"/>
                  </a:cubicBezTo>
                  <a:cubicBezTo>
                    <a:pt x="156" y="6"/>
                    <a:pt x="160" y="6"/>
                    <a:pt x="162" y="6"/>
                  </a:cubicBezTo>
                  <a:cubicBezTo>
                    <a:pt x="165" y="6"/>
                    <a:pt x="166" y="4"/>
                    <a:pt x="166" y="3"/>
                  </a:cubicBezTo>
                  <a:cubicBezTo>
                    <a:pt x="166" y="1"/>
                    <a:pt x="164" y="0"/>
                    <a:pt x="161" y="0"/>
                  </a:cubicBezTo>
                  <a:lnTo>
                    <a:pt x="1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4" name="Freeform 13">
              <a:extLst>
                <a:ext uri="{FF2B5EF4-FFF2-40B4-BE49-F238E27FC236}">
                  <a16:creationId xmlns:a16="http://schemas.microsoft.com/office/drawing/2014/main" id="{7780C905-979A-4A6E-B85A-D3FC1596C576}"/>
                </a:ext>
              </a:extLst>
            </p:cNvPr>
            <p:cNvSpPr>
              <a:spLocks/>
            </p:cNvSpPr>
            <p:nvPr userDrawn="1"/>
          </p:nvSpPr>
          <p:spPr bwMode="auto">
            <a:xfrm>
              <a:off x="3848" y="2464"/>
              <a:ext cx="64" cy="108"/>
            </a:xfrm>
            <a:custGeom>
              <a:avLst/>
              <a:gdLst>
                <a:gd name="T0" fmla="*/ 84 w 94"/>
                <a:gd name="T1" fmla="*/ 1 h 160"/>
                <a:gd name="T2" fmla="*/ 83 w 94"/>
                <a:gd name="T3" fmla="*/ 1 h 160"/>
                <a:gd name="T4" fmla="*/ 75 w 94"/>
                <a:gd name="T5" fmla="*/ 2 h 160"/>
                <a:gd name="T6" fmla="*/ 28 w 94"/>
                <a:gd name="T7" fmla="*/ 2 h 160"/>
                <a:gd name="T8" fmla="*/ 26 w 94"/>
                <a:gd name="T9" fmla="*/ 2 h 160"/>
                <a:gd name="T10" fmla="*/ 5 w 94"/>
                <a:gd name="T11" fmla="*/ 2 h 160"/>
                <a:gd name="T12" fmla="*/ 0 w 94"/>
                <a:gd name="T13" fmla="*/ 5 h 160"/>
                <a:gd name="T14" fmla="*/ 4 w 94"/>
                <a:gd name="T15" fmla="*/ 8 h 160"/>
                <a:gd name="T16" fmla="*/ 10 w 94"/>
                <a:gd name="T17" fmla="*/ 8 h 160"/>
                <a:gd name="T18" fmla="*/ 18 w 94"/>
                <a:gd name="T19" fmla="*/ 18 h 160"/>
                <a:gd name="T20" fmla="*/ 18 w 94"/>
                <a:gd name="T21" fmla="*/ 62 h 160"/>
                <a:gd name="T22" fmla="*/ 18 w 94"/>
                <a:gd name="T23" fmla="*/ 98 h 160"/>
                <a:gd name="T24" fmla="*/ 17 w 94"/>
                <a:gd name="T25" fmla="*/ 143 h 160"/>
                <a:gd name="T26" fmla="*/ 12 w 94"/>
                <a:gd name="T27" fmla="*/ 152 h 160"/>
                <a:gd name="T28" fmla="*/ 7 w 94"/>
                <a:gd name="T29" fmla="*/ 153 h 160"/>
                <a:gd name="T30" fmla="*/ 3 w 94"/>
                <a:gd name="T31" fmla="*/ 156 h 160"/>
                <a:gd name="T32" fmla="*/ 8 w 94"/>
                <a:gd name="T33" fmla="*/ 159 h 160"/>
                <a:gd name="T34" fmla="*/ 25 w 94"/>
                <a:gd name="T35" fmla="*/ 159 h 160"/>
                <a:gd name="T36" fmla="*/ 28 w 94"/>
                <a:gd name="T37" fmla="*/ 159 h 160"/>
                <a:gd name="T38" fmla="*/ 36 w 94"/>
                <a:gd name="T39" fmla="*/ 159 h 160"/>
                <a:gd name="T40" fmla="*/ 79 w 94"/>
                <a:gd name="T41" fmla="*/ 160 h 160"/>
                <a:gd name="T42" fmla="*/ 91 w 94"/>
                <a:gd name="T43" fmla="*/ 153 h 160"/>
                <a:gd name="T44" fmla="*/ 94 w 94"/>
                <a:gd name="T45" fmla="*/ 133 h 160"/>
                <a:gd name="T46" fmla="*/ 91 w 94"/>
                <a:gd name="T47" fmla="*/ 129 h 160"/>
                <a:gd name="T48" fmla="*/ 88 w 94"/>
                <a:gd name="T49" fmla="*/ 133 h 160"/>
                <a:gd name="T50" fmla="*/ 80 w 94"/>
                <a:gd name="T51" fmla="*/ 146 h 160"/>
                <a:gd name="T52" fmla="*/ 61 w 94"/>
                <a:gd name="T53" fmla="*/ 149 h 160"/>
                <a:gd name="T54" fmla="*/ 38 w 94"/>
                <a:gd name="T55" fmla="*/ 133 h 160"/>
                <a:gd name="T56" fmla="*/ 38 w 94"/>
                <a:gd name="T57" fmla="*/ 107 h 160"/>
                <a:gd name="T58" fmla="*/ 38 w 94"/>
                <a:gd name="T59" fmla="*/ 98 h 160"/>
                <a:gd name="T60" fmla="*/ 38 w 94"/>
                <a:gd name="T61" fmla="*/ 80 h 160"/>
                <a:gd name="T62" fmla="*/ 67 w 94"/>
                <a:gd name="T63" fmla="*/ 82 h 160"/>
                <a:gd name="T64" fmla="*/ 77 w 94"/>
                <a:gd name="T65" fmla="*/ 88 h 160"/>
                <a:gd name="T66" fmla="*/ 77 w 94"/>
                <a:gd name="T67" fmla="*/ 94 h 160"/>
                <a:gd name="T68" fmla="*/ 80 w 94"/>
                <a:gd name="T69" fmla="*/ 97 h 160"/>
                <a:gd name="T70" fmla="*/ 83 w 94"/>
                <a:gd name="T71" fmla="*/ 92 h 160"/>
                <a:gd name="T72" fmla="*/ 84 w 94"/>
                <a:gd name="T73" fmla="*/ 79 h 160"/>
                <a:gd name="T74" fmla="*/ 86 w 94"/>
                <a:gd name="T75" fmla="*/ 67 h 160"/>
                <a:gd name="T76" fmla="*/ 83 w 94"/>
                <a:gd name="T77" fmla="*/ 64 h 160"/>
                <a:gd name="T78" fmla="*/ 79 w 94"/>
                <a:gd name="T79" fmla="*/ 67 h 160"/>
                <a:gd name="T80" fmla="*/ 70 w 94"/>
                <a:gd name="T81" fmla="*/ 70 h 160"/>
                <a:gd name="T82" fmla="*/ 38 w 94"/>
                <a:gd name="T83" fmla="*/ 70 h 160"/>
                <a:gd name="T84" fmla="*/ 38 w 94"/>
                <a:gd name="T85" fmla="*/ 13 h 160"/>
                <a:gd name="T86" fmla="*/ 66 w 94"/>
                <a:gd name="T87" fmla="*/ 13 h 160"/>
                <a:gd name="T88" fmla="*/ 79 w 94"/>
                <a:gd name="T89" fmla="*/ 19 h 160"/>
                <a:gd name="T90" fmla="*/ 80 w 94"/>
                <a:gd name="T91" fmla="*/ 26 h 160"/>
                <a:gd name="T92" fmla="*/ 83 w 94"/>
                <a:gd name="T93" fmla="*/ 30 h 160"/>
                <a:gd name="T94" fmla="*/ 86 w 94"/>
                <a:gd name="T95" fmla="*/ 27 h 160"/>
                <a:gd name="T96" fmla="*/ 87 w 94"/>
                <a:gd name="T97" fmla="*/ 17 h 160"/>
                <a:gd name="T98" fmla="*/ 87 w 94"/>
                <a:gd name="T99" fmla="*/ 13 h 160"/>
                <a:gd name="T100" fmla="*/ 89 w 94"/>
                <a:gd name="T101" fmla="*/ 3 h 160"/>
                <a:gd name="T102" fmla="*/ 87 w 94"/>
                <a:gd name="T103" fmla="*/ 0 h 160"/>
                <a:gd name="T104" fmla="*/ 84 w 94"/>
                <a:gd name="T105" fmla="*/ 1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4" h="160">
                  <a:moveTo>
                    <a:pt x="84" y="1"/>
                  </a:moveTo>
                  <a:cubicBezTo>
                    <a:pt x="83" y="1"/>
                    <a:pt x="83" y="1"/>
                    <a:pt x="83" y="1"/>
                  </a:cubicBezTo>
                  <a:cubicBezTo>
                    <a:pt x="75" y="2"/>
                    <a:pt x="75" y="2"/>
                    <a:pt x="75" y="2"/>
                  </a:cubicBezTo>
                  <a:cubicBezTo>
                    <a:pt x="75" y="2"/>
                    <a:pt x="28" y="2"/>
                    <a:pt x="28" y="2"/>
                  </a:cubicBezTo>
                  <a:cubicBezTo>
                    <a:pt x="26" y="2"/>
                    <a:pt x="26" y="2"/>
                    <a:pt x="26" y="2"/>
                  </a:cubicBezTo>
                  <a:cubicBezTo>
                    <a:pt x="5" y="2"/>
                    <a:pt x="5" y="2"/>
                    <a:pt x="5" y="2"/>
                  </a:cubicBezTo>
                  <a:cubicBezTo>
                    <a:pt x="4" y="2"/>
                    <a:pt x="0" y="2"/>
                    <a:pt x="0" y="5"/>
                  </a:cubicBezTo>
                  <a:cubicBezTo>
                    <a:pt x="0" y="6"/>
                    <a:pt x="2" y="8"/>
                    <a:pt x="4" y="8"/>
                  </a:cubicBezTo>
                  <a:cubicBezTo>
                    <a:pt x="10" y="8"/>
                    <a:pt x="10" y="8"/>
                    <a:pt x="10" y="8"/>
                  </a:cubicBezTo>
                  <a:cubicBezTo>
                    <a:pt x="16" y="9"/>
                    <a:pt x="17" y="12"/>
                    <a:pt x="18" y="18"/>
                  </a:cubicBezTo>
                  <a:cubicBezTo>
                    <a:pt x="18" y="18"/>
                    <a:pt x="18" y="62"/>
                    <a:pt x="18" y="62"/>
                  </a:cubicBezTo>
                  <a:cubicBezTo>
                    <a:pt x="18" y="98"/>
                    <a:pt x="18" y="98"/>
                    <a:pt x="18" y="98"/>
                  </a:cubicBezTo>
                  <a:cubicBezTo>
                    <a:pt x="18" y="118"/>
                    <a:pt x="18" y="134"/>
                    <a:pt x="17" y="143"/>
                  </a:cubicBezTo>
                  <a:cubicBezTo>
                    <a:pt x="16" y="149"/>
                    <a:pt x="15" y="152"/>
                    <a:pt x="12" y="152"/>
                  </a:cubicBezTo>
                  <a:cubicBezTo>
                    <a:pt x="12" y="152"/>
                    <a:pt x="7" y="153"/>
                    <a:pt x="7" y="153"/>
                  </a:cubicBezTo>
                  <a:cubicBezTo>
                    <a:pt x="4" y="153"/>
                    <a:pt x="3" y="155"/>
                    <a:pt x="3" y="156"/>
                  </a:cubicBezTo>
                  <a:cubicBezTo>
                    <a:pt x="3" y="159"/>
                    <a:pt x="7" y="159"/>
                    <a:pt x="8" y="159"/>
                  </a:cubicBezTo>
                  <a:cubicBezTo>
                    <a:pt x="25" y="159"/>
                    <a:pt x="25" y="159"/>
                    <a:pt x="25" y="159"/>
                  </a:cubicBezTo>
                  <a:cubicBezTo>
                    <a:pt x="28" y="159"/>
                    <a:pt x="28" y="159"/>
                    <a:pt x="28" y="159"/>
                  </a:cubicBezTo>
                  <a:cubicBezTo>
                    <a:pt x="36" y="159"/>
                    <a:pt x="36" y="159"/>
                    <a:pt x="36" y="159"/>
                  </a:cubicBezTo>
                  <a:cubicBezTo>
                    <a:pt x="79" y="160"/>
                    <a:pt x="79" y="160"/>
                    <a:pt x="79" y="160"/>
                  </a:cubicBezTo>
                  <a:cubicBezTo>
                    <a:pt x="87" y="160"/>
                    <a:pt x="90" y="160"/>
                    <a:pt x="91" y="153"/>
                  </a:cubicBezTo>
                  <a:cubicBezTo>
                    <a:pt x="92" y="149"/>
                    <a:pt x="94" y="135"/>
                    <a:pt x="94" y="133"/>
                  </a:cubicBezTo>
                  <a:cubicBezTo>
                    <a:pt x="94" y="132"/>
                    <a:pt x="94" y="129"/>
                    <a:pt x="91" y="129"/>
                  </a:cubicBezTo>
                  <a:cubicBezTo>
                    <a:pt x="89" y="129"/>
                    <a:pt x="88" y="131"/>
                    <a:pt x="88" y="133"/>
                  </a:cubicBezTo>
                  <a:cubicBezTo>
                    <a:pt x="86" y="141"/>
                    <a:pt x="84" y="144"/>
                    <a:pt x="80" y="146"/>
                  </a:cubicBezTo>
                  <a:cubicBezTo>
                    <a:pt x="75" y="149"/>
                    <a:pt x="66" y="149"/>
                    <a:pt x="61" y="149"/>
                  </a:cubicBezTo>
                  <a:cubicBezTo>
                    <a:pt x="41" y="149"/>
                    <a:pt x="39" y="146"/>
                    <a:pt x="38" y="133"/>
                  </a:cubicBezTo>
                  <a:cubicBezTo>
                    <a:pt x="38" y="107"/>
                    <a:pt x="38" y="107"/>
                    <a:pt x="38" y="107"/>
                  </a:cubicBezTo>
                  <a:cubicBezTo>
                    <a:pt x="38" y="98"/>
                    <a:pt x="38" y="98"/>
                    <a:pt x="38" y="98"/>
                  </a:cubicBezTo>
                  <a:cubicBezTo>
                    <a:pt x="38" y="80"/>
                    <a:pt x="38" y="80"/>
                    <a:pt x="38" y="80"/>
                  </a:cubicBezTo>
                  <a:cubicBezTo>
                    <a:pt x="38" y="81"/>
                    <a:pt x="67" y="82"/>
                    <a:pt x="67" y="82"/>
                  </a:cubicBezTo>
                  <a:cubicBezTo>
                    <a:pt x="75" y="82"/>
                    <a:pt x="76" y="86"/>
                    <a:pt x="77" y="88"/>
                  </a:cubicBezTo>
                  <a:cubicBezTo>
                    <a:pt x="77" y="94"/>
                    <a:pt x="77" y="94"/>
                    <a:pt x="77" y="94"/>
                  </a:cubicBezTo>
                  <a:cubicBezTo>
                    <a:pt x="77" y="96"/>
                    <a:pt x="79" y="97"/>
                    <a:pt x="80" y="97"/>
                  </a:cubicBezTo>
                  <a:cubicBezTo>
                    <a:pt x="83" y="97"/>
                    <a:pt x="83" y="94"/>
                    <a:pt x="83" y="92"/>
                  </a:cubicBezTo>
                  <a:cubicBezTo>
                    <a:pt x="84" y="79"/>
                    <a:pt x="84" y="79"/>
                    <a:pt x="84" y="79"/>
                  </a:cubicBezTo>
                  <a:cubicBezTo>
                    <a:pt x="84" y="79"/>
                    <a:pt x="86" y="67"/>
                    <a:pt x="86" y="67"/>
                  </a:cubicBezTo>
                  <a:cubicBezTo>
                    <a:pt x="86" y="64"/>
                    <a:pt x="84" y="64"/>
                    <a:pt x="83" y="64"/>
                  </a:cubicBezTo>
                  <a:cubicBezTo>
                    <a:pt x="79" y="67"/>
                    <a:pt x="79" y="67"/>
                    <a:pt x="79" y="67"/>
                  </a:cubicBezTo>
                  <a:cubicBezTo>
                    <a:pt x="78" y="69"/>
                    <a:pt x="75" y="69"/>
                    <a:pt x="70" y="70"/>
                  </a:cubicBezTo>
                  <a:cubicBezTo>
                    <a:pt x="38" y="70"/>
                    <a:pt x="38" y="70"/>
                    <a:pt x="38" y="70"/>
                  </a:cubicBezTo>
                  <a:cubicBezTo>
                    <a:pt x="38" y="13"/>
                    <a:pt x="38" y="13"/>
                    <a:pt x="38" y="13"/>
                  </a:cubicBezTo>
                  <a:cubicBezTo>
                    <a:pt x="38" y="13"/>
                    <a:pt x="66" y="13"/>
                    <a:pt x="66" y="13"/>
                  </a:cubicBezTo>
                  <a:cubicBezTo>
                    <a:pt x="77" y="15"/>
                    <a:pt x="78" y="17"/>
                    <a:pt x="79" y="19"/>
                  </a:cubicBezTo>
                  <a:cubicBezTo>
                    <a:pt x="80" y="26"/>
                    <a:pt x="80" y="26"/>
                    <a:pt x="80" y="26"/>
                  </a:cubicBezTo>
                  <a:cubicBezTo>
                    <a:pt x="80" y="30"/>
                    <a:pt x="82" y="30"/>
                    <a:pt x="83" y="30"/>
                  </a:cubicBezTo>
                  <a:cubicBezTo>
                    <a:pt x="84" y="30"/>
                    <a:pt x="86" y="30"/>
                    <a:pt x="86" y="27"/>
                  </a:cubicBezTo>
                  <a:cubicBezTo>
                    <a:pt x="86" y="27"/>
                    <a:pt x="87" y="17"/>
                    <a:pt x="87" y="17"/>
                  </a:cubicBezTo>
                  <a:cubicBezTo>
                    <a:pt x="87" y="13"/>
                    <a:pt x="87" y="13"/>
                    <a:pt x="87" y="13"/>
                  </a:cubicBezTo>
                  <a:cubicBezTo>
                    <a:pt x="89" y="3"/>
                    <a:pt x="89" y="3"/>
                    <a:pt x="89" y="3"/>
                  </a:cubicBezTo>
                  <a:cubicBezTo>
                    <a:pt x="89" y="0"/>
                    <a:pt x="87" y="0"/>
                    <a:pt x="87" y="0"/>
                  </a:cubicBezTo>
                  <a:lnTo>
                    <a:pt x="8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5" name="Freeform 14">
              <a:extLst>
                <a:ext uri="{FF2B5EF4-FFF2-40B4-BE49-F238E27FC236}">
                  <a16:creationId xmlns:a16="http://schemas.microsoft.com/office/drawing/2014/main" id="{08F7322A-262A-413D-ACF3-AB5F1376FAD5}"/>
                </a:ext>
              </a:extLst>
            </p:cNvPr>
            <p:cNvSpPr>
              <a:spLocks noEditPoints="1"/>
            </p:cNvSpPr>
            <p:nvPr userDrawn="1"/>
          </p:nvSpPr>
          <p:spPr bwMode="auto">
            <a:xfrm>
              <a:off x="3930" y="2465"/>
              <a:ext cx="107" cy="107"/>
            </a:xfrm>
            <a:custGeom>
              <a:avLst/>
              <a:gdLst>
                <a:gd name="T0" fmla="*/ 35 w 157"/>
                <a:gd name="T1" fmla="*/ 0 h 157"/>
                <a:gd name="T2" fmla="*/ 28 w 157"/>
                <a:gd name="T3" fmla="*/ 0 h 157"/>
                <a:gd name="T4" fmla="*/ 25 w 157"/>
                <a:gd name="T5" fmla="*/ 0 h 157"/>
                <a:gd name="T6" fmla="*/ 5 w 157"/>
                <a:gd name="T7" fmla="*/ 0 h 157"/>
                <a:gd name="T8" fmla="*/ 0 w 157"/>
                <a:gd name="T9" fmla="*/ 3 h 157"/>
                <a:gd name="T10" fmla="*/ 3 w 157"/>
                <a:gd name="T11" fmla="*/ 6 h 157"/>
                <a:gd name="T12" fmla="*/ 10 w 157"/>
                <a:gd name="T13" fmla="*/ 6 h 157"/>
                <a:gd name="T14" fmla="*/ 17 w 157"/>
                <a:gd name="T15" fmla="*/ 16 h 157"/>
                <a:gd name="T16" fmla="*/ 18 w 157"/>
                <a:gd name="T17" fmla="*/ 60 h 157"/>
                <a:gd name="T18" fmla="*/ 18 w 157"/>
                <a:gd name="T19" fmla="*/ 96 h 157"/>
                <a:gd name="T20" fmla="*/ 17 w 157"/>
                <a:gd name="T21" fmla="*/ 141 h 157"/>
                <a:gd name="T22" fmla="*/ 12 w 157"/>
                <a:gd name="T23" fmla="*/ 150 h 157"/>
                <a:gd name="T24" fmla="*/ 6 w 157"/>
                <a:gd name="T25" fmla="*/ 151 h 157"/>
                <a:gd name="T26" fmla="*/ 3 w 157"/>
                <a:gd name="T27" fmla="*/ 154 h 157"/>
                <a:gd name="T28" fmla="*/ 8 w 157"/>
                <a:gd name="T29" fmla="*/ 157 h 157"/>
                <a:gd name="T30" fmla="*/ 26 w 157"/>
                <a:gd name="T31" fmla="*/ 157 h 157"/>
                <a:gd name="T32" fmla="*/ 29 w 157"/>
                <a:gd name="T33" fmla="*/ 157 h 157"/>
                <a:gd name="T34" fmla="*/ 52 w 157"/>
                <a:gd name="T35" fmla="*/ 157 h 157"/>
                <a:gd name="T36" fmla="*/ 57 w 157"/>
                <a:gd name="T37" fmla="*/ 154 h 157"/>
                <a:gd name="T38" fmla="*/ 54 w 157"/>
                <a:gd name="T39" fmla="*/ 151 h 157"/>
                <a:gd name="T40" fmla="*/ 45 w 157"/>
                <a:gd name="T41" fmla="*/ 150 h 157"/>
                <a:gd name="T42" fmla="*/ 38 w 157"/>
                <a:gd name="T43" fmla="*/ 141 h 157"/>
                <a:gd name="T44" fmla="*/ 37 w 157"/>
                <a:gd name="T45" fmla="*/ 96 h 157"/>
                <a:gd name="T46" fmla="*/ 37 w 157"/>
                <a:gd name="T47" fmla="*/ 92 h 157"/>
                <a:gd name="T48" fmla="*/ 62 w 157"/>
                <a:gd name="T49" fmla="*/ 92 h 157"/>
                <a:gd name="T50" fmla="*/ 64 w 157"/>
                <a:gd name="T51" fmla="*/ 93 h 157"/>
                <a:gd name="T52" fmla="*/ 71 w 157"/>
                <a:gd name="T53" fmla="*/ 102 h 157"/>
                <a:gd name="T54" fmla="*/ 86 w 157"/>
                <a:gd name="T55" fmla="*/ 123 h 157"/>
                <a:gd name="T56" fmla="*/ 89 w 157"/>
                <a:gd name="T57" fmla="*/ 126 h 157"/>
                <a:gd name="T58" fmla="*/ 114 w 157"/>
                <a:gd name="T59" fmla="*/ 153 h 157"/>
                <a:gd name="T60" fmla="*/ 136 w 157"/>
                <a:gd name="T61" fmla="*/ 157 h 157"/>
                <a:gd name="T62" fmla="*/ 151 w 157"/>
                <a:gd name="T63" fmla="*/ 157 h 157"/>
                <a:gd name="T64" fmla="*/ 157 w 157"/>
                <a:gd name="T65" fmla="*/ 154 h 157"/>
                <a:gd name="T66" fmla="*/ 154 w 157"/>
                <a:gd name="T67" fmla="*/ 151 h 157"/>
                <a:gd name="T68" fmla="*/ 146 w 157"/>
                <a:gd name="T69" fmla="*/ 151 h 157"/>
                <a:gd name="T70" fmla="*/ 122 w 157"/>
                <a:gd name="T71" fmla="*/ 136 h 157"/>
                <a:gd name="T72" fmla="*/ 85 w 157"/>
                <a:gd name="T73" fmla="*/ 90 h 157"/>
                <a:gd name="T74" fmla="*/ 81 w 157"/>
                <a:gd name="T75" fmla="*/ 85 h 157"/>
                <a:gd name="T76" fmla="*/ 105 w 157"/>
                <a:gd name="T77" fmla="*/ 38 h 157"/>
                <a:gd name="T78" fmla="*/ 90 w 157"/>
                <a:gd name="T79" fmla="*/ 9 h 157"/>
                <a:gd name="T80" fmla="*/ 52 w 157"/>
                <a:gd name="T81" fmla="*/ 0 h 157"/>
                <a:gd name="T82" fmla="*/ 35 w 157"/>
                <a:gd name="T83" fmla="*/ 0 h 157"/>
                <a:gd name="T84" fmla="*/ 38 w 157"/>
                <a:gd name="T85" fmla="*/ 79 h 157"/>
                <a:gd name="T86" fmla="*/ 37 w 157"/>
                <a:gd name="T87" fmla="*/ 78 h 157"/>
                <a:gd name="T88" fmla="*/ 37 w 157"/>
                <a:gd name="T89" fmla="*/ 11 h 157"/>
                <a:gd name="T90" fmla="*/ 38 w 157"/>
                <a:gd name="T91" fmla="*/ 10 h 157"/>
                <a:gd name="T92" fmla="*/ 51 w 157"/>
                <a:gd name="T93" fmla="*/ 9 h 157"/>
                <a:gd name="T94" fmla="*/ 85 w 157"/>
                <a:gd name="T95" fmla="*/ 49 h 157"/>
                <a:gd name="T96" fmla="*/ 73 w 157"/>
                <a:gd name="T97" fmla="*/ 79 h 157"/>
                <a:gd name="T98" fmla="*/ 58 w 157"/>
                <a:gd name="T99" fmla="*/ 82 h 157"/>
                <a:gd name="T100" fmla="*/ 38 w 157"/>
                <a:gd name="T101" fmla="*/ 79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7" h="157">
                  <a:moveTo>
                    <a:pt x="35" y="0"/>
                  </a:moveTo>
                  <a:cubicBezTo>
                    <a:pt x="28" y="0"/>
                    <a:pt x="28" y="0"/>
                    <a:pt x="28" y="0"/>
                  </a:cubicBezTo>
                  <a:cubicBezTo>
                    <a:pt x="25" y="0"/>
                    <a:pt x="25" y="0"/>
                    <a:pt x="25" y="0"/>
                  </a:cubicBezTo>
                  <a:cubicBezTo>
                    <a:pt x="5" y="0"/>
                    <a:pt x="5" y="0"/>
                    <a:pt x="5" y="0"/>
                  </a:cubicBezTo>
                  <a:cubicBezTo>
                    <a:pt x="4" y="0"/>
                    <a:pt x="0" y="0"/>
                    <a:pt x="0" y="3"/>
                  </a:cubicBezTo>
                  <a:cubicBezTo>
                    <a:pt x="0" y="4"/>
                    <a:pt x="1" y="6"/>
                    <a:pt x="3" y="6"/>
                  </a:cubicBezTo>
                  <a:cubicBezTo>
                    <a:pt x="10" y="6"/>
                    <a:pt x="10" y="6"/>
                    <a:pt x="10" y="6"/>
                  </a:cubicBezTo>
                  <a:cubicBezTo>
                    <a:pt x="15" y="7"/>
                    <a:pt x="17" y="10"/>
                    <a:pt x="17" y="16"/>
                  </a:cubicBezTo>
                  <a:cubicBezTo>
                    <a:pt x="18" y="60"/>
                    <a:pt x="18" y="60"/>
                    <a:pt x="18" y="60"/>
                  </a:cubicBezTo>
                  <a:cubicBezTo>
                    <a:pt x="18" y="96"/>
                    <a:pt x="18" y="96"/>
                    <a:pt x="18" y="96"/>
                  </a:cubicBezTo>
                  <a:cubicBezTo>
                    <a:pt x="18" y="116"/>
                    <a:pt x="18" y="132"/>
                    <a:pt x="17" y="141"/>
                  </a:cubicBezTo>
                  <a:cubicBezTo>
                    <a:pt x="16" y="146"/>
                    <a:pt x="15" y="150"/>
                    <a:pt x="12" y="150"/>
                  </a:cubicBezTo>
                  <a:cubicBezTo>
                    <a:pt x="12" y="150"/>
                    <a:pt x="6" y="151"/>
                    <a:pt x="6" y="151"/>
                  </a:cubicBezTo>
                  <a:cubicBezTo>
                    <a:pt x="4" y="151"/>
                    <a:pt x="3" y="153"/>
                    <a:pt x="3" y="154"/>
                  </a:cubicBezTo>
                  <a:cubicBezTo>
                    <a:pt x="3" y="157"/>
                    <a:pt x="7" y="157"/>
                    <a:pt x="8" y="157"/>
                  </a:cubicBezTo>
                  <a:cubicBezTo>
                    <a:pt x="26" y="157"/>
                    <a:pt x="26" y="157"/>
                    <a:pt x="26" y="157"/>
                  </a:cubicBezTo>
                  <a:cubicBezTo>
                    <a:pt x="27" y="157"/>
                    <a:pt x="29" y="157"/>
                    <a:pt x="29" y="157"/>
                  </a:cubicBezTo>
                  <a:cubicBezTo>
                    <a:pt x="52" y="157"/>
                    <a:pt x="52" y="157"/>
                    <a:pt x="52" y="157"/>
                  </a:cubicBezTo>
                  <a:cubicBezTo>
                    <a:pt x="56" y="157"/>
                    <a:pt x="57" y="155"/>
                    <a:pt x="57" y="154"/>
                  </a:cubicBezTo>
                  <a:cubicBezTo>
                    <a:pt x="57" y="153"/>
                    <a:pt x="56" y="151"/>
                    <a:pt x="54" y="151"/>
                  </a:cubicBezTo>
                  <a:cubicBezTo>
                    <a:pt x="45" y="150"/>
                    <a:pt x="45" y="150"/>
                    <a:pt x="45" y="150"/>
                  </a:cubicBezTo>
                  <a:cubicBezTo>
                    <a:pt x="40" y="150"/>
                    <a:pt x="39" y="147"/>
                    <a:pt x="38" y="141"/>
                  </a:cubicBezTo>
                  <a:cubicBezTo>
                    <a:pt x="37" y="132"/>
                    <a:pt x="37" y="116"/>
                    <a:pt x="37" y="96"/>
                  </a:cubicBezTo>
                  <a:cubicBezTo>
                    <a:pt x="37" y="92"/>
                    <a:pt x="37" y="92"/>
                    <a:pt x="37" y="92"/>
                  </a:cubicBezTo>
                  <a:cubicBezTo>
                    <a:pt x="37" y="91"/>
                    <a:pt x="62" y="92"/>
                    <a:pt x="62" y="92"/>
                  </a:cubicBezTo>
                  <a:cubicBezTo>
                    <a:pt x="64" y="93"/>
                    <a:pt x="64" y="93"/>
                    <a:pt x="64" y="93"/>
                  </a:cubicBezTo>
                  <a:cubicBezTo>
                    <a:pt x="64" y="93"/>
                    <a:pt x="71" y="102"/>
                    <a:pt x="71" y="102"/>
                  </a:cubicBezTo>
                  <a:cubicBezTo>
                    <a:pt x="86" y="123"/>
                    <a:pt x="86" y="123"/>
                    <a:pt x="86" y="123"/>
                  </a:cubicBezTo>
                  <a:cubicBezTo>
                    <a:pt x="89" y="126"/>
                    <a:pt x="89" y="126"/>
                    <a:pt x="89" y="126"/>
                  </a:cubicBezTo>
                  <a:cubicBezTo>
                    <a:pt x="99" y="140"/>
                    <a:pt x="106" y="149"/>
                    <a:pt x="114" y="153"/>
                  </a:cubicBezTo>
                  <a:cubicBezTo>
                    <a:pt x="120" y="156"/>
                    <a:pt x="125" y="157"/>
                    <a:pt x="136" y="157"/>
                  </a:cubicBezTo>
                  <a:cubicBezTo>
                    <a:pt x="151" y="157"/>
                    <a:pt x="151" y="157"/>
                    <a:pt x="151" y="157"/>
                  </a:cubicBezTo>
                  <a:cubicBezTo>
                    <a:pt x="154" y="157"/>
                    <a:pt x="157" y="157"/>
                    <a:pt x="157" y="154"/>
                  </a:cubicBezTo>
                  <a:cubicBezTo>
                    <a:pt x="157" y="152"/>
                    <a:pt x="156" y="151"/>
                    <a:pt x="154" y="151"/>
                  </a:cubicBezTo>
                  <a:cubicBezTo>
                    <a:pt x="146" y="151"/>
                    <a:pt x="146" y="151"/>
                    <a:pt x="146" y="151"/>
                  </a:cubicBezTo>
                  <a:cubicBezTo>
                    <a:pt x="141" y="150"/>
                    <a:pt x="133" y="147"/>
                    <a:pt x="122" y="136"/>
                  </a:cubicBezTo>
                  <a:cubicBezTo>
                    <a:pt x="112" y="125"/>
                    <a:pt x="99" y="109"/>
                    <a:pt x="85" y="90"/>
                  </a:cubicBezTo>
                  <a:cubicBezTo>
                    <a:pt x="85" y="90"/>
                    <a:pt x="82" y="87"/>
                    <a:pt x="81" y="85"/>
                  </a:cubicBezTo>
                  <a:cubicBezTo>
                    <a:pt x="97" y="70"/>
                    <a:pt x="105" y="55"/>
                    <a:pt x="105" y="38"/>
                  </a:cubicBezTo>
                  <a:cubicBezTo>
                    <a:pt x="105" y="23"/>
                    <a:pt x="96" y="13"/>
                    <a:pt x="90" y="9"/>
                  </a:cubicBezTo>
                  <a:cubicBezTo>
                    <a:pt x="79" y="1"/>
                    <a:pt x="64" y="0"/>
                    <a:pt x="52" y="0"/>
                  </a:cubicBezTo>
                  <a:lnTo>
                    <a:pt x="35" y="0"/>
                  </a:lnTo>
                  <a:close/>
                  <a:moveTo>
                    <a:pt x="38" y="79"/>
                  </a:moveTo>
                  <a:cubicBezTo>
                    <a:pt x="37" y="79"/>
                    <a:pt x="37" y="79"/>
                    <a:pt x="37" y="78"/>
                  </a:cubicBezTo>
                  <a:cubicBezTo>
                    <a:pt x="37" y="11"/>
                    <a:pt x="37" y="11"/>
                    <a:pt x="37" y="11"/>
                  </a:cubicBezTo>
                  <a:cubicBezTo>
                    <a:pt x="37" y="11"/>
                    <a:pt x="37" y="11"/>
                    <a:pt x="38" y="10"/>
                  </a:cubicBezTo>
                  <a:cubicBezTo>
                    <a:pt x="39" y="10"/>
                    <a:pt x="45" y="9"/>
                    <a:pt x="51" y="9"/>
                  </a:cubicBezTo>
                  <a:cubicBezTo>
                    <a:pt x="72" y="9"/>
                    <a:pt x="85" y="24"/>
                    <a:pt x="85" y="49"/>
                  </a:cubicBezTo>
                  <a:cubicBezTo>
                    <a:pt x="85" y="63"/>
                    <a:pt x="80" y="74"/>
                    <a:pt x="73" y="79"/>
                  </a:cubicBezTo>
                  <a:cubicBezTo>
                    <a:pt x="68" y="82"/>
                    <a:pt x="63" y="82"/>
                    <a:pt x="58" y="82"/>
                  </a:cubicBezTo>
                  <a:cubicBezTo>
                    <a:pt x="49" y="82"/>
                    <a:pt x="40" y="81"/>
                    <a:pt x="38" y="7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6" name="Freeform 15">
              <a:extLst>
                <a:ext uri="{FF2B5EF4-FFF2-40B4-BE49-F238E27FC236}">
                  <a16:creationId xmlns:a16="http://schemas.microsoft.com/office/drawing/2014/main" id="{AD08E25E-48F3-4541-80BD-06707A0295AE}"/>
                </a:ext>
              </a:extLst>
            </p:cNvPr>
            <p:cNvSpPr>
              <a:spLocks/>
            </p:cNvSpPr>
            <p:nvPr userDrawn="1"/>
          </p:nvSpPr>
          <p:spPr bwMode="auto">
            <a:xfrm>
              <a:off x="4040" y="2463"/>
              <a:ext cx="55" cy="111"/>
            </a:xfrm>
            <a:custGeom>
              <a:avLst/>
              <a:gdLst>
                <a:gd name="T0" fmla="*/ 5 w 81"/>
                <a:gd name="T1" fmla="*/ 38 h 163"/>
                <a:gd name="T2" fmla="*/ 32 w 81"/>
                <a:gd name="T3" fmla="*/ 84 h 163"/>
                <a:gd name="T4" fmla="*/ 41 w 81"/>
                <a:gd name="T5" fmla="*/ 91 h 163"/>
                <a:gd name="T6" fmla="*/ 64 w 81"/>
                <a:gd name="T7" fmla="*/ 127 h 163"/>
                <a:gd name="T8" fmla="*/ 36 w 81"/>
                <a:gd name="T9" fmla="*/ 152 h 163"/>
                <a:gd name="T10" fmla="*/ 7 w 81"/>
                <a:gd name="T11" fmla="*/ 133 h 163"/>
                <a:gd name="T12" fmla="*/ 7 w 81"/>
                <a:gd name="T13" fmla="*/ 126 h 163"/>
                <a:gd name="T14" fmla="*/ 4 w 81"/>
                <a:gd name="T15" fmla="*/ 122 h 163"/>
                <a:gd name="T16" fmla="*/ 1 w 81"/>
                <a:gd name="T17" fmla="*/ 126 h 163"/>
                <a:gd name="T18" fmla="*/ 1 w 81"/>
                <a:gd name="T19" fmla="*/ 128 h 163"/>
                <a:gd name="T20" fmla="*/ 0 w 81"/>
                <a:gd name="T21" fmla="*/ 148 h 163"/>
                <a:gd name="T22" fmla="*/ 4 w 81"/>
                <a:gd name="T23" fmla="*/ 157 h 163"/>
                <a:gd name="T24" fmla="*/ 32 w 81"/>
                <a:gd name="T25" fmla="*/ 163 h 163"/>
                <a:gd name="T26" fmla="*/ 63 w 81"/>
                <a:gd name="T27" fmla="*/ 154 h 163"/>
                <a:gd name="T28" fmla="*/ 81 w 81"/>
                <a:gd name="T29" fmla="*/ 119 h 163"/>
                <a:gd name="T30" fmla="*/ 51 w 81"/>
                <a:gd name="T31" fmla="*/ 70 h 163"/>
                <a:gd name="T32" fmla="*/ 45 w 81"/>
                <a:gd name="T33" fmla="*/ 65 h 163"/>
                <a:gd name="T34" fmla="*/ 21 w 81"/>
                <a:gd name="T35" fmla="*/ 32 h 163"/>
                <a:gd name="T36" fmla="*/ 45 w 81"/>
                <a:gd name="T37" fmla="*/ 10 h 163"/>
                <a:gd name="T38" fmla="*/ 69 w 81"/>
                <a:gd name="T39" fmla="*/ 20 h 163"/>
                <a:gd name="T40" fmla="*/ 71 w 81"/>
                <a:gd name="T41" fmla="*/ 30 h 163"/>
                <a:gd name="T42" fmla="*/ 74 w 81"/>
                <a:gd name="T43" fmla="*/ 34 h 163"/>
                <a:gd name="T44" fmla="*/ 77 w 81"/>
                <a:gd name="T45" fmla="*/ 27 h 163"/>
                <a:gd name="T46" fmla="*/ 78 w 81"/>
                <a:gd name="T47" fmla="*/ 7 h 163"/>
                <a:gd name="T48" fmla="*/ 78 w 81"/>
                <a:gd name="T49" fmla="*/ 6 h 163"/>
                <a:gd name="T50" fmla="*/ 75 w 81"/>
                <a:gd name="T51" fmla="*/ 3 h 163"/>
                <a:gd name="T52" fmla="*/ 68 w 81"/>
                <a:gd name="T53" fmla="*/ 2 h 163"/>
                <a:gd name="T54" fmla="*/ 48 w 81"/>
                <a:gd name="T55" fmla="*/ 0 h 163"/>
                <a:gd name="T56" fmla="*/ 5 w 81"/>
                <a:gd name="T57" fmla="*/ 3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63">
                  <a:moveTo>
                    <a:pt x="5" y="38"/>
                  </a:moveTo>
                  <a:cubicBezTo>
                    <a:pt x="5" y="52"/>
                    <a:pt x="9" y="65"/>
                    <a:pt x="32" y="84"/>
                  </a:cubicBezTo>
                  <a:cubicBezTo>
                    <a:pt x="41" y="91"/>
                    <a:pt x="41" y="91"/>
                    <a:pt x="41" y="91"/>
                  </a:cubicBezTo>
                  <a:cubicBezTo>
                    <a:pt x="59" y="106"/>
                    <a:pt x="64" y="114"/>
                    <a:pt x="64" y="127"/>
                  </a:cubicBezTo>
                  <a:cubicBezTo>
                    <a:pt x="64" y="140"/>
                    <a:pt x="54" y="152"/>
                    <a:pt x="36" y="152"/>
                  </a:cubicBezTo>
                  <a:cubicBezTo>
                    <a:pt x="29" y="152"/>
                    <a:pt x="11" y="150"/>
                    <a:pt x="7" y="133"/>
                  </a:cubicBezTo>
                  <a:cubicBezTo>
                    <a:pt x="7" y="126"/>
                    <a:pt x="7" y="126"/>
                    <a:pt x="7" y="126"/>
                  </a:cubicBezTo>
                  <a:cubicBezTo>
                    <a:pt x="7" y="124"/>
                    <a:pt x="7" y="122"/>
                    <a:pt x="4" y="122"/>
                  </a:cubicBezTo>
                  <a:cubicBezTo>
                    <a:pt x="1" y="122"/>
                    <a:pt x="1" y="125"/>
                    <a:pt x="1" y="126"/>
                  </a:cubicBezTo>
                  <a:cubicBezTo>
                    <a:pt x="1" y="126"/>
                    <a:pt x="1" y="128"/>
                    <a:pt x="1" y="128"/>
                  </a:cubicBezTo>
                  <a:cubicBezTo>
                    <a:pt x="0" y="148"/>
                    <a:pt x="0" y="148"/>
                    <a:pt x="0" y="148"/>
                  </a:cubicBezTo>
                  <a:cubicBezTo>
                    <a:pt x="0" y="154"/>
                    <a:pt x="0" y="156"/>
                    <a:pt x="4" y="157"/>
                  </a:cubicBezTo>
                  <a:cubicBezTo>
                    <a:pt x="11" y="161"/>
                    <a:pt x="21" y="163"/>
                    <a:pt x="32" y="163"/>
                  </a:cubicBezTo>
                  <a:cubicBezTo>
                    <a:pt x="44" y="163"/>
                    <a:pt x="55" y="160"/>
                    <a:pt x="63" y="154"/>
                  </a:cubicBezTo>
                  <a:cubicBezTo>
                    <a:pt x="77" y="145"/>
                    <a:pt x="81" y="130"/>
                    <a:pt x="81" y="119"/>
                  </a:cubicBezTo>
                  <a:cubicBezTo>
                    <a:pt x="81" y="103"/>
                    <a:pt x="76" y="90"/>
                    <a:pt x="51" y="70"/>
                  </a:cubicBezTo>
                  <a:cubicBezTo>
                    <a:pt x="45" y="65"/>
                    <a:pt x="45" y="65"/>
                    <a:pt x="45" y="65"/>
                  </a:cubicBezTo>
                  <a:cubicBezTo>
                    <a:pt x="26" y="49"/>
                    <a:pt x="21" y="43"/>
                    <a:pt x="21" y="32"/>
                  </a:cubicBezTo>
                  <a:cubicBezTo>
                    <a:pt x="21" y="19"/>
                    <a:pt x="30" y="10"/>
                    <a:pt x="45" y="10"/>
                  </a:cubicBezTo>
                  <a:cubicBezTo>
                    <a:pt x="61" y="10"/>
                    <a:pt x="67" y="17"/>
                    <a:pt x="69" y="20"/>
                  </a:cubicBezTo>
                  <a:cubicBezTo>
                    <a:pt x="70" y="22"/>
                    <a:pt x="71" y="27"/>
                    <a:pt x="71" y="30"/>
                  </a:cubicBezTo>
                  <a:cubicBezTo>
                    <a:pt x="71" y="31"/>
                    <a:pt x="72" y="34"/>
                    <a:pt x="74" y="34"/>
                  </a:cubicBezTo>
                  <a:cubicBezTo>
                    <a:pt x="77" y="34"/>
                    <a:pt x="77" y="30"/>
                    <a:pt x="77" y="27"/>
                  </a:cubicBezTo>
                  <a:cubicBezTo>
                    <a:pt x="78" y="7"/>
                    <a:pt x="78" y="7"/>
                    <a:pt x="78" y="7"/>
                  </a:cubicBezTo>
                  <a:cubicBezTo>
                    <a:pt x="78" y="6"/>
                    <a:pt x="78" y="6"/>
                    <a:pt x="78" y="6"/>
                  </a:cubicBezTo>
                  <a:cubicBezTo>
                    <a:pt x="78" y="3"/>
                    <a:pt x="75" y="3"/>
                    <a:pt x="75" y="3"/>
                  </a:cubicBezTo>
                  <a:cubicBezTo>
                    <a:pt x="68" y="2"/>
                    <a:pt x="68" y="2"/>
                    <a:pt x="68" y="2"/>
                  </a:cubicBezTo>
                  <a:cubicBezTo>
                    <a:pt x="62" y="1"/>
                    <a:pt x="56" y="0"/>
                    <a:pt x="48" y="0"/>
                  </a:cubicBezTo>
                  <a:cubicBezTo>
                    <a:pt x="22" y="0"/>
                    <a:pt x="5" y="15"/>
                    <a:pt x="5" y="3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7" name="Freeform 16">
              <a:extLst>
                <a:ext uri="{FF2B5EF4-FFF2-40B4-BE49-F238E27FC236}">
                  <a16:creationId xmlns:a16="http://schemas.microsoft.com/office/drawing/2014/main" id="{C2EE1E00-8FA7-4913-9E3A-18338B8A057B}"/>
                </a:ext>
              </a:extLst>
            </p:cNvPr>
            <p:cNvSpPr>
              <a:spLocks/>
            </p:cNvSpPr>
            <p:nvPr userDrawn="1"/>
          </p:nvSpPr>
          <p:spPr bwMode="auto">
            <a:xfrm>
              <a:off x="4117" y="2465"/>
              <a:ext cx="37" cy="107"/>
            </a:xfrm>
            <a:custGeom>
              <a:avLst/>
              <a:gdLst>
                <a:gd name="T0" fmla="*/ 29 w 55"/>
                <a:gd name="T1" fmla="*/ 0 h 157"/>
                <a:gd name="T2" fmla="*/ 25 w 55"/>
                <a:gd name="T3" fmla="*/ 0 h 157"/>
                <a:gd name="T4" fmla="*/ 22 w 55"/>
                <a:gd name="T5" fmla="*/ 0 h 157"/>
                <a:gd name="T6" fmla="*/ 5 w 55"/>
                <a:gd name="T7" fmla="*/ 0 h 157"/>
                <a:gd name="T8" fmla="*/ 0 w 55"/>
                <a:gd name="T9" fmla="*/ 3 h 157"/>
                <a:gd name="T10" fmla="*/ 3 w 55"/>
                <a:gd name="T11" fmla="*/ 6 h 157"/>
                <a:gd name="T12" fmla="*/ 9 w 55"/>
                <a:gd name="T13" fmla="*/ 6 h 157"/>
                <a:gd name="T14" fmla="*/ 15 w 55"/>
                <a:gd name="T15" fmla="*/ 16 h 157"/>
                <a:gd name="T16" fmla="*/ 15 w 55"/>
                <a:gd name="T17" fmla="*/ 60 h 157"/>
                <a:gd name="T18" fmla="*/ 15 w 55"/>
                <a:gd name="T19" fmla="*/ 96 h 157"/>
                <a:gd name="T20" fmla="*/ 14 w 55"/>
                <a:gd name="T21" fmla="*/ 141 h 157"/>
                <a:gd name="T22" fmla="*/ 9 w 55"/>
                <a:gd name="T23" fmla="*/ 150 h 157"/>
                <a:gd name="T24" fmla="*/ 4 w 55"/>
                <a:gd name="T25" fmla="*/ 151 h 157"/>
                <a:gd name="T26" fmla="*/ 0 w 55"/>
                <a:gd name="T27" fmla="*/ 154 h 157"/>
                <a:gd name="T28" fmla="*/ 5 w 55"/>
                <a:gd name="T29" fmla="*/ 157 h 157"/>
                <a:gd name="T30" fmla="*/ 22 w 55"/>
                <a:gd name="T31" fmla="*/ 157 h 157"/>
                <a:gd name="T32" fmla="*/ 25 w 55"/>
                <a:gd name="T33" fmla="*/ 157 h 157"/>
                <a:gd name="T34" fmla="*/ 28 w 55"/>
                <a:gd name="T35" fmla="*/ 157 h 157"/>
                <a:gd name="T36" fmla="*/ 50 w 55"/>
                <a:gd name="T37" fmla="*/ 157 h 157"/>
                <a:gd name="T38" fmla="*/ 55 w 55"/>
                <a:gd name="T39" fmla="*/ 154 h 157"/>
                <a:gd name="T40" fmla="*/ 52 w 55"/>
                <a:gd name="T41" fmla="*/ 151 h 157"/>
                <a:gd name="T42" fmla="*/ 43 w 55"/>
                <a:gd name="T43" fmla="*/ 150 h 157"/>
                <a:gd name="T44" fmla="*/ 36 w 55"/>
                <a:gd name="T45" fmla="*/ 141 h 157"/>
                <a:gd name="T46" fmla="*/ 35 w 55"/>
                <a:gd name="T47" fmla="*/ 96 h 157"/>
                <a:gd name="T48" fmla="*/ 35 w 55"/>
                <a:gd name="T49" fmla="*/ 60 h 157"/>
                <a:gd name="T50" fmla="*/ 36 w 55"/>
                <a:gd name="T51" fmla="*/ 16 h 157"/>
                <a:gd name="T52" fmla="*/ 42 w 55"/>
                <a:gd name="T53" fmla="*/ 6 h 157"/>
                <a:gd name="T54" fmla="*/ 47 w 55"/>
                <a:gd name="T55" fmla="*/ 6 h 157"/>
                <a:gd name="T56" fmla="*/ 50 w 55"/>
                <a:gd name="T57" fmla="*/ 3 h 157"/>
                <a:gd name="T58" fmla="*/ 45 w 55"/>
                <a:gd name="T59" fmla="*/ 0 h 157"/>
                <a:gd name="T60" fmla="*/ 29 w 55"/>
                <a:gd name="T61"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157">
                  <a:moveTo>
                    <a:pt x="29" y="0"/>
                  </a:moveTo>
                  <a:cubicBezTo>
                    <a:pt x="25" y="0"/>
                    <a:pt x="25" y="0"/>
                    <a:pt x="25" y="0"/>
                  </a:cubicBezTo>
                  <a:cubicBezTo>
                    <a:pt x="22" y="0"/>
                    <a:pt x="22" y="0"/>
                    <a:pt x="22" y="0"/>
                  </a:cubicBezTo>
                  <a:cubicBezTo>
                    <a:pt x="5" y="0"/>
                    <a:pt x="5" y="0"/>
                    <a:pt x="5" y="0"/>
                  </a:cubicBezTo>
                  <a:cubicBezTo>
                    <a:pt x="1" y="0"/>
                    <a:pt x="0" y="1"/>
                    <a:pt x="0" y="3"/>
                  </a:cubicBezTo>
                  <a:cubicBezTo>
                    <a:pt x="0" y="4"/>
                    <a:pt x="1" y="6"/>
                    <a:pt x="3" y="6"/>
                  </a:cubicBezTo>
                  <a:cubicBezTo>
                    <a:pt x="9" y="6"/>
                    <a:pt x="9" y="6"/>
                    <a:pt x="9" y="6"/>
                  </a:cubicBezTo>
                  <a:cubicBezTo>
                    <a:pt x="12" y="7"/>
                    <a:pt x="14" y="9"/>
                    <a:pt x="15" y="16"/>
                  </a:cubicBezTo>
                  <a:cubicBezTo>
                    <a:pt x="15" y="60"/>
                    <a:pt x="15" y="60"/>
                    <a:pt x="15" y="60"/>
                  </a:cubicBezTo>
                  <a:cubicBezTo>
                    <a:pt x="15" y="96"/>
                    <a:pt x="15" y="96"/>
                    <a:pt x="15" y="96"/>
                  </a:cubicBezTo>
                  <a:cubicBezTo>
                    <a:pt x="15" y="116"/>
                    <a:pt x="15" y="132"/>
                    <a:pt x="14" y="141"/>
                  </a:cubicBezTo>
                  <a:cubicBezTo>
                    <a:pt x="13" y="147"/>
                    <a:pt x="12" y="150"/>
                    <a:pt x="9" y="150"/>
                  </a:cubicBezTo>
                  <a:cubicBezTo>
                    <a:pt x="9" y="150"/>
                    <a:pt x="4" y="151"/>
                    <a:pt x="4" y="151"/>
                  </a:cubicBezTo>
                  <a:cubicBezTo>
                    <a:pt x="1" y="151"/>
                    <a:pt x="0" y="153"/>
                    <a:pt x="0" y="154"/>
                  </a:cubicBezTo>
                  <a:cubicBezTo>
                    <a:pt x="0" y="157"/>
                    <a:pt x="4" y="157"/>
                    <a:pt x="5" y="157"/>
                  </a:cubicBezTo>
                  <a:cubicBezTo>
                    <a:pt x="22" y="157"/>
                    <a:pt x="22" y="157"/>
                    <a:pt x="22" y="157"/>
                  </a:cubicBezTo>
                  <a:cubicBezTo>
                    <a:pt x="25" y="157"/>
                    <a:pt x="25" y="157"/>
                    <a:pt x="25" y="157"/>
                  </a:cubicBezTo>
                  <a:cubicBezTo>
                    <a:pt x="28" y="157"/>
                    <a:pt x="28" y="157"/>
                    <a:pt x="28" y="157"/>
                  </a:cubicBezTo>
                  <a:cubicBezTo>
                    <a:pt x="50" y="157"/>
                    <a:pt x="50" y="157"/>
                    <a:pt x="50" y="157"/>
                  </a:cubicBezTo>
                  <a:cubicBezTo>
                    <a:pt x="55" y="157"/>
                    <a:pt x="55" y="155"/>
                    <a:pt x="55" y="154"/>
                  </a:cubicBezTo>
                  <a:cubicBezTo>
                    <a:pt x="55" y="153"/>
                    <a:pt x="54" y="151"/>
                    <a:pt x="52" y="151"/>
                  </a:cubicBezTo>
                  <a:cubicBezTo>
                    <a:pt x="43" y="150"/>
                    <a:pt x="43" y="150"/>
                    <a:pt x="43" y="150"/>
                  </a:cubicBezTo>
                  <a:cubicBezTo>
                    <a:pt x="38" y="150"/>
                    <a:pt x="37" y="147"/>
                    <a:pt x="36" y="141"/>
                  </a:cubicBezTo>
                  <a:cubicBezTo>
                    <a:pt x="35" y="132"/>
                    <a:pt x="35" y="116"/>
                    <a:pt x="35" y="96"/>
                  </a:cubicBezTo>
                  <a:cubicBezTo>
                    <a:pt x="35" y="60"/>
                    <a:pt x="35" y="60"/>
                    <a:pt x="35" y="60"/>
                  </a:cubicBezTo>
                  <a:cubicBezTo>
                    <a:pt x="36" y="16"/>
                    <a:pt x="36" y="16"/>
                    <a:pt x="36" y="16"/>
                  </a:cubicBezTo>
                  <a:cubicBezTo>
                    <a:pt x="36" y="10"/>
                    <a:pt x="38" y="7"/>
                    <a:pt x="42" y="6"/>
                  </a:cubicBezTo>
                  <a:cubicBezTo>
                    <a:pt x="47" y="6"/>
                    <a:pt x="47" y="6"/>
                    <a:pt x="47" y="6"/>
                  </a:cubicBezTo>
                  <a:cubicBezTo>
                    <a:pt x="49" y="6"/>
                    <a:pt x="50" y="4"/>
                    <a:pt x="50" y="3"/>
                  </a:cubicBezTo>
                  <a:cubicBezTo>
                    <a:pt x="50" y="0"/>
                    <a:pt x="46" y="0"/>
                    <a:pt x="45" y="0"/>
                  </a:cubicBezTo>
                  <a:lnTo>
                    <a:pt x="29"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8" name="Freeform 17">
              <a:extLst>
                <a:ext uri="{FF2B5EF4-FFF2-40B4-BE49-F238E27FC236}">
                  <a16:creationId xmlns:a16="http://schemas.microsoft.com/office/drawing/2014/main" id="{9FC00192-45BF-4FE5-B7BF-D13BB16E7B91}"/>
                </a:ext>
              </a:extLst>
            </p:cNvPr>
            <p:cNvSpPr>
              <a:spLocks/>
            </p:cNvSpPr>
            <p:nvPr userDrawn="1"/>
          </p:nvSpPr>
          <p:spPr bwMode="auto">
            <a:xfrm>
              <a:off x="4164" y="2463"/>
              <a:ext cx="89" cy="109"/>
            </a:xfrm>
            <a:custGeom>
              <a:avLst/>
              <a:gdLst>
                <a:gd name="T0" fmla="*/ 4 w 132"/>
                <a:gd name="T1" fmla="*/ 5 h 160"/>
                <a:gd name="T2" fmla="*/ 0 w 132"/>
                <a:gd name="T3" fmla="*/ 27 h 160"/>
                <a:gd name="T4" fmla="*/ 2 w 132"/>
                <a:gd name="T5" fmla="*/ 30 h 160"/>
                <a:gd name="T6" fmla="*/ 6 w 132"/>
                <a:gd name="T7" fmla="*/ 27 h 160"/>
                <a:gd name="T8" fmla="*/ 9 w 132"/>
                <a:gd name="T9" fmla="*/ 21 h 160"/>
                <a:gd name="T10" fmla="*/ 29 w 132"/>
                <a:gd name="T11" fmla="*/ 15 h 160"/>
                <a:gd name="T12" fmla="*/ 57 w 132"/>
                <a:gd name="T13" fmla="*/ 15 h 160"/>
                <a:gd name="T14" fmla="*/ 57 w 132"/>
                <a:gd name="T15" fmla="*/ 99 h 160"/>
                <a:gd name="T16" fmla="*/ 56 w 132"/>
                <a:gd name="T17" fmla="*/ 144 h 160"/>
                <a:gd name="T18" fmla="*/ 52 w 132"/>
                <a:gd name="T19" fmla="*/ 153 h 160"/>
                <a:gd name="T20" fmla="*/ 46 w 132"/>
                <a:gd name="T21" fmla="*/ 154 h 160"/>
                <a:gd name="T22" fmla="*/ 43 w 132"/>
                <a:gd name="T23" fmla="*/ 157 h 160"/>
                <a:gd name="T24" fmla="*/ 47 w 132"/>
                <a:gd name="T25" fmla="*/ 160 h 160"/>
                <a:gd name="T26" fmla="*/ 64 w 132"/>
                <a:gd name="T27" fmla="*/ 160 h 160"/>
                <a:gd name="T28" fmla="*/ 67 w 132"/>
                <a:gd name="T29" fmla="*/ 160 h 160"/>
                <a:gd name="T30" fmla="*/ 70 w 132"/>
                <a:gd name="T31" fmla="*/ 160 h 160"/>
                <a:gd name="T32" fmla="*/ 93 w 132"/>
                <a:gd name="T33" fmla="*/ 160 h 160"/>
                <a:gd name="T34" fmla="*/ 97 w 132"/>
                <a:gd name="T35" fmla="*/ 157 h 160"/>
                <a:gd name="T36" fmla="*/ 94 w 132"/>
                <a:gd name="T37" fmla="*/ 154 h 160"/>
                <a:gd name="T38" fmla="*/ 85 w 132"/>
                <a:gd name="T39" fmla="*/ 153 h 160"/>
                <a:gd name="T40" fmla="*/ 79 w 132"/>
                <a:gd name="T41" fmla="*/ 144 h 160"/>
                <a:gd name="T42" fmla="*/ 78 w 132"/>
                <a:gd name="T43" fmla="*/ 99 h 160"/>
                <a:gd name="T44" fmla="*/ 78 w 132"/>
                <a:gd name="T45" fmla="*/ 15 h 160"/>
                <a:gd name="T46" fmla="*/ 102 w 132"/>
                <a:gd name="T47" fmla="*/ 15 h 160"/>
                <a:gd name="T48" fmla="*/ 125 w 132"/>
                <a:gd name="T49" fmla="*/ 25 h 160"/>
                <a:gd name="T50" fmla="*/ 126 w 132"/>
                <a:gd name="T51" fmla="*/ 27 h 160"/>
                <a:gd name="T52" fmla="*/ 129 w 132"/>
                <a:gd name="T53" fmla="*/ 32 h 160"/>
                <a:gd name="T54" fmla="*/ 132 w 132"/>
                <a:gd name="T55" fmla="*/ 28 h 160"/>
                <a:gd name="T56" fmla="*/ 132 w 132"/>
                <a:gd name="T57" fmla="*/ 21 h 160"/>
                <a:gd name="T58" fmla="*/ 132 w 132"/>
                <a:gd name="T59" fmla="*/ 5 h 160"/>
                <a:gd name="T60" fmla="*/ 130 w 132"/>
                <a:gd name="T61" fmla="*/ 1 h 160"/>
                <a:gd name="T62" fmla="*/ 127 w 132"/>
                <a:gd name="T63" fmla="*/ 2 h 160"/>
                <a:gd name="T64" fmla="*/ 110 w 132"/>
                <a:gd name="T65" fmla="*/ 3 h 160"/>
                <a:gd name="T66" fmla="*/ 33 w 132"/>
                <a:gd name="T67" fmla="*/ 3 h 160"/>
                <a:gd name="T68" fmla="*/ 17 w 132"/>
                <a:gd name="T69" fmla="*/ 2 h 160"/>
                <a:gd name="T70" fmla="*/ 10 w 132"/>
                <a:gd name="T71" fmla="*/ 1 h 160"/>
                <a:gd name="T72" fmla="*/ 8 w 132"/>
                <a:gd name="T73" fmla="*/ 0 h 160"/>
                <a:gd name="T74" fmla="*/ 4 w 132"/>
                <a:gd name="T75" fmla="*/ 5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2" h="160">
                  <a:moveTo>
                    <a:pt x="4" y="5"/>
                  </a:moveTo>
                  <a:cubicBezTo>
                    <a:pt x="4" y="5"/>
                    <a:pt x="0" y="24"/>
                    <a:pt x="0" y="27"/>
                  </a:cubicBezTo>
                  <a:cubicBezTo>
                    <a:pt x="0" y="29"/>
                    <a:pt x="1" y="30"/>
                    <a:pt x="2" y="30"/>
                  </a:cubicBezTo>
                  <a:cubicBezTo>
                    <a:pt x="4" y="30"/>
                    <a:pt x="5" y="28"/>
                    <a:pt x="6" y="27"/>
                  </a:cubicBezTo>
                  <a:cubicBezTo>
                    <a:pt x="9" y="21"/>
                    <a:pt x="9" y="21"/>
                    <a:pt x="9" y="21"/>
                  </a:cubicBezTo>
                  <a:cubicBezTo>
                    <a:pt x="12" y="16"/>
                    <a:pt x="16" y="15"/>
                    <a:pt x="29" y="15"/>
                  </a:cubicBezTo>
                  <a:cubicBezTo>
                    <a:pt x="29" y="15"/>
                    <a:pt x="51" y="15"/>
                    <a:pt x="57" y="15"/>
                  </a:cubicBezTo>
                  <a:cubicBezTo>
                    <a:pt x="57" y="99"/>
                    <a:pt x="57" y="99"/>
                    <a:pt x="57" y="99"/>
                  </a:cubicBezTo>
                  <a:cubicBezTo>
                    <a:pt x="57" y="119"/>
                    <a:pt x="57" y="135"/>
                    <a:pt x="56" y="144"/>
                  </a:cubicBezTo>
                  <a:cubicBezTo>
                    <a:pt x="56" y="150"/>
                    <a:pt x="55" y="153"/>
                    <a:pt x="52" y="153"/>
                  </a:cubicBezTo>
                  <a:cubicBezTo>
                    <a:pt x="52" y="153"/>
                    <a:pt x="46" y="154"/>
                    <a:pt x="46" y="154"/>
                  </a:cubicBezTo>
                  <a:cubicBezTo>
                    <a:pt x="44" y="154"/>
                    <a:pt x="43" y="156"/>
                    <a:pt x="43" y="157"/>
                  </a:cubicBezTo>
                  <a:cubicBezTo>
                    <a:pt x="43" y="160"/>
                    <a:pt x="46" y="160"/>
                    <a:pt x="47" y="160"/>
                  </a:cubicBezTo>
                  <a:cubicBezTo>
                    <a:pt x="64" y="160"/>
                    <a:pt x="64" y="160"/>
                    <a:pt x="64" y="160"/>
                  </a:cubicBezTo>
                  <a:cubicBezTo>
                    <a:pt x="67" y="160"/>
                    <a:pt x="67" y="160"/>
                    <a:pt x="67" y="160"/>
                  </a:cubicBezTo>
                  <a:cubicBezTo>
                    <a:pt x="70" y="160"/>
                    <a:pt x="70" y="160"/>
                    <a:pt x="70" y="160"/>
                  </a:cubicBezTo>
                  <a:cubicBezTo>
                    <a:pt x="93" y="160"/>
                    <a:pt x="93" y="160"/>
                    <a:pt x="93" y="160"/>
                  </a:cubicBezTo>
                  <a:cubicBezTo>
                    <a:pt x="97" y="160"/>
                    <a:pt x="97" y="158"/>
                    <a:pt x="97" y="157"/>
                  </a:cubicBezTo>
                  <a:cubicBezTo>
                    <a:pt x="97" y="156"/>
                    <a:pt x="96" y="154"/>
                    <a:pt x="94" y="154"/>
                  </a:cubicBezTo>
                  <a:cubicBezTo>
                    <a:pt x="85" y="153"/>
                    <a:pt x="85" y="153"/>
                    <a:pt x="85" y="153"/>
                  </a:cubicBezTo>
                  <a:cubicBezTo>
                    <a:pt x="80" y="153"/>
                    <a:pt x="79" y="150"/>
                    <a:pt x="79" y="144"/>
                  </a:cubicBezTo>
                  <a:cubicBezTo>
                    <a:pt x="78" y="135"/>
                    <a:pt x="78" y="119"/>
                    <a:pt x="78" y="99"/>
                  </a:cubicBezTo>
                  <a:cubicBezTo>
                    <a:pt x="78" y="15"/>
                    <a:pt x="78" y="15"/>
                    <a:pt x="78" y="15"/>
                  </a:cubicBezTo>
                  <a:cubicBezTo>
                    <a:pt x="80" y="15"/>
                    <a:pt x="102" y="15"/>
                    <a:pt x="102" y="15"/>
                  </a:cubicBezTo>
                  <a:cubicBezTo>
                    <a:pt x="121" y="15"/>
                    <a:pt x="125" y="20"/>
                    <a:pt x="125" y="25"/>
                  </a:cubicBezTo>
                  <a:cubicBezTo>
                    <a:pt x="125" y="25"/>
                    <a:pt x="126" y="27"/>
                    <a:pt x="126" y="27"/>
                  </a:cubicBezTo>
                  <a:cubicBezTo>
                    <a:pt x="126" y="29"/>
                    <a:pt x="126" y="32"/>
                    <a:pt x="129" y="32"/>
                  </a:cubicBezTo>
                  <a:cubicBezTo>
                    <a:pt x="129" y="32"/>
                    <a:pt x="132" y="32"/>
                    <a:pt x="132" y="28"/>
                  </a:cubicBezTo>
                  <a:cubicBezTo>
                    <a:pt x="132" y="21"/>
                    <a:pt x="132" y="21"/>
                    <a:pt x="132" y="21"/>
                  </a:cubicBezTo>
                  <a:cubicBezTo>
                    <a:pt x="132" y="5"/>
                    <a:pt x="132" y="5"/>
                    <a:pt x="132" y="5"/>
                  </a:cubicBezTo>
                  <a:cubicBezTo>
                    <a:pt x="132" y="4"/>
                    <a:pt x="132" y="1"/>
                    <a:pt x="130" y="1"/>
                  </a:cubicBezTo>
                  <a:cubicBezTo>
                    <a:pt x="127" y="2"/>
                    <a:pt x="127" y="2"/>
                    <a:pt x="127" y="2"/>
                  </a:cubicBezTo>
                  <a:cubicBezTo>
                    <a:pt x="124" y="2"/>
                    <a:pt x="119" y="3"/>
                    <a:pt x="110" y="3"/>
                  </a:cubicBezTo>
                  <a:cubicBezTo>
                    <a:pt x="33" y="3"/>
                    <a:pt x="33" y="3"/>
                    <a:pt x="33" y="3"/>
                  </a:cubicBezTo>
                  <a:cubicBezTo>
                    <a:pt x="17" y="2"/>
                    <a:pt x="17" y="2"/>
                    <a:pt x="17" y="2"/>
                  </a:cubicBezTo>
                  <a:cubicBezTo>
                    <a:pt x="17" y="2"/>
                    <a:pt x="10" y="1"/>
                    <a:pt x="10" y="1"/>
                  </a:cubicBezTo>
                  <a:cubicBezTo>
                    <a:pt x="8" y="0"/>
                    <a:pt x="8" y="0"/>
                    <a:pt x="8" y="0"/>
                  </a:cubicBezTo>
                  <a:cubicBezTo>
                    <a:pt x="6" y="0"/>
                    <a:pt x="5" y="2"/>
                    <a:pt x="4"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199" name="Freeform 18">
              <a:extLst>
                <a:ext uri="{FF2B5EF4-FFF2-40B4-BE49-F238E27FC236}">
                  <a16:creationId xmlns:a16="http://schemas.microsoft.com/office/drawing/2014/main" id="{38802AEF-AD54-47BF-A522-15165FFA9706}"/>
                </a:ext>
              </a:extLst>
            </p:cNvPr>
            <p:cNvSpPr>
              <a:spLocks/>
            </p:cNvSpPr>
            <p:nvPr userDrawn="1"/>
          </p:nvSpPr>
          <p:spPr bwMode="auto">
            <a:xfrm>
              <a:off x="4258" y="2465"/>
              <a:ext cx="102" cy="107"/>
            </a:xfrm>
            <a:custGeom>
              <a:avLst/>
              <a:gdLst>
                <a:gd name="T0" fmla="*/ 132 w 151"/>
                <a:gd name="T1" fmla="*/ 0 h 157"/>
                <a:gd name="T2" fmla="*/ 127 w 151"/>
                <a:gd name="T3" fmla="*/ 0 h 157"/>
                <a:gd name="T4" fmla="*/ 123 w 151"/>
                <a:gd name="T5" fmla="*/ 0 h 157"/>
                <a:gd name="T6" fmla="*/ 113 w 151"/>
                <a:gd name="T7" fmla="*/ 0 h 157"/>
                <a:gd name="T8" fmla="*/ 108 w 151"/>
                <a:gd name="T9" fmla="*/ 2 h 157"/>
                <a:gd name="T10" fmla="*/ 112 w 151"/>
                <a:gd name="T11" fmla="*/ 6 h 157"/>
                <a:gd name="T12" fmla="*/ 115 w 151"/>
                <a:gd name="T13" fmla="*/ 10 h 157"/>
                <a:gd name="T14" fmla="*/ 111 w 151"/>
                <a:gd name="T15" fmla="*/ 20 h 157"/>
                <a:gd name="T16" fmla="*/ 79 w 151"/>
                <a:gd name="T17" fmla="*/ 77 h 157"/>
                <a:gd name="T18" fmla="*/ 43 w 151"/>
                <a:gd name="T19" fmla="*/ 15 h 157"/>
                <a:gd name="T20" fmla="*/ 40 w 151"/>
                <a:gd name="T21" fmla="*/ 8 h 157"/>
                <a:gd name="T22" fmla="*/ 42 w 151"/>
                <a:gd name="T23" fmla="*/ 6 h 157"/>
                <a:gd name="T24" fmla="*/ 43 w 151"/>
                <a:gd name="T25" fmla="*/ 5 h 157"/>
                <a:gd name="T26" fmla="*/ 46 w 151"/>
                <a:gd name="T27" fmla="*/ 3 h 157"/>
                <a:gd name="T28" fmla="*/ 42 w 151"/>
                <a:gd name="T29" fmla="*/ 0 h 157"/>
                <a:gd name="T30" fmla="*/ 27 w 151"/>
                <a:gd name="T31" fmla="*/ 0 h 157"/>
                <a:gd name="T32" fmla="*/ 24 w 151"/>
                <a:gd name="T33" fmla="*/ 0 h 157"/>
                <a:gd name="T34" fmla="*/ 20 w 151"/>
                <a:gd name="T35" fmla="*/ 0 h 157"/>
                <a:gd name="T36" fmla="*/ 4 w 151"/>
                <a:gd name="T37" fmla="*/ 0 h 157"/>
                <a:gd name="T38" fmla="*/ 0 w 151"/>
                <a:gd name="T39" fmla="*/ 3 h 157"/>
                <a:gd name="T40" fmla="*/ 4 w 151"/>
                <a:gd name="T41" fmla="*/ 6 h 157"/>
                <a:gd name="T42" fmla="*/ 12 w 151"/>
                <a:gd name="T43" fmla="*/ 9 h 157"/>
                <a:gd name="T44" fmla="*/ 25 w 151"/>
                <a:gd name="T45" fmla="*/ 23 h 157"/>
                <a:gd name="T46" fmla="*/ 61 w 151"/>
                <a:gd name="T47" fmla="*/ 82 h 157"/>
                <a:gd name="T48" fmla="*/ 65 w 151"/>
                <a:gd name="T49" fmla="*/ 103 h 157"/>
                <a:gd name="T50" fmla="*/ 65 w 151"/>
                <a:gd name="T51" fmla="*/ 120 h 157"/>
                <a:gd name="T52" fmla="*/ 65 w 151"/>
                <a:gd name="T53" fmla="*/ 141 h 157"/>
                <a:gd name="T54" fmla="*/ 60 w 151"/>
                <a:gd name="T55" fmla="*/ 150 h 157"/>
                <a:gd name="T56" fmla="*/ 54 w 151"/>
                <a:gd name="T57" fmla="*/ 151 h 157"/>
                <a:gd name="T58" fmla="*/ 51 w 151"/>
                <a:gd name="T59" fmla="*/ 154 h 157"/>
                <a:gd name="T60" fmla="*/ 56 w 151"/>
                <a:gd name="T61" fmla="*/ 157 h 157"/>
                <a:gd name="T62" fmla="*/ 72 w 151"/>
                <a:gd name="T63" fmla="*/ 157 h 157"/>
                <a:gd name="T64" fmla="*/ 76 w 151"/>
                <a:gd name="T65" fmla="*/ 157 h 157"/>
                <a:gd name="T66" fmla="*/ 78 w 151"/>
                <a:gd name="T67" fmla="*/ 157 h 157"/>
                <a:gd name="T68" fmla="*/ 101 w 151"/>
                <a:gd name="T69" fmla="*/ 157 h 157"/>
                <a:gd name="T70" fmla="*/ 105 w 151"/>
                <a:gd name="T71" fmla="*/ 154 h 157"/>
                <a:gd name="T72" fmla="*/ 102 w 151"/>
                <a:gd name="T73" fmla="*/ 151 h 157"/>
                <a:gd name="T74" fmla="*/ 93 w 151"/>
                <a:gd name="T75" fmla="*/ 150 h 157"/>
                <a:gd name="T76" fmla="*/ 86 w 151"/>
                <a:gd name="T77" fmla="*/ 141 h 157"/>
                <a:gd name="T78" fmla="*/ 86 w 151"/>
                <a:gd name="T79" fmla="*/ 120 h 157"/>
                <a:gd name="T80" fmla="*/ 86 w 151"/>
                <a:gd name="T81" fmla="*/ 103 h 157"/>
                <a:gd name="T82" fmla="*/ 89 w 151"/>
                <a:gd name="T83" fmla="*/ 83 h 157"/>
                <a:gd name="T84" fmla="*/ 127 w 151"/>
                <a:gd name="T85" fmla="*/ 18 h 157"/>
                <a:gd name="T86" fmla="*/ 138 w 151"/>
                <a:gd name="T87" fmla="*/ 8 h 157"/>
                <a:gd name="T88" fmla="*/ 146 w 151"/>
                <a:gd name="T89" fmla="*/ 6 h 157"/>
                <a:gd name="T90" fmla="*/ 151 w 151"/>
                <a:gd name="T91" fmla="*/ 2 h 157"/>
                <a:gd name="T92" fmla="*/ 146 w 151"/>
                <a:gd name="T93" fmla="*/ 0 h 157"/>
                <a:gd name="T94" fmla="*/ 132 w 151"/>
                <a:gd name="T95" fmla="*/ 0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1" h="157">
                  <a:moveTo>
                    <a:pt x="132" y="0"/>
                  </a:moveTo>
                  <a:cubicBezTo>
                    <a:pt x="127" y="0"/>
                    <a:pt x="127" y="0"/>
                    <a:pt x="127" y="0"/>
                  </a:cubicBezTo>
                  <a:cubicBezTo>
                    <a:pt x="123" y="0"/>
                    <a:pt x="123" y="0"/>
                    <a:pt x="123" y="0"/>
                  </a:cubicBezTo>
                  <a:cubicBezTo>
                    <a:pt x="113" y="0"/>
                    <a:pt x="113" y="0"/>
                    <a:pt x="113" y="0"/>
                  </a:cubicBezTo>
                  <a:cubicBezTo>
                    <a:pt x="109" y="0"/>
                    <a:pt x="108" y="1"/>
                    <a:pt x="108" y="2"/>
                  </a:cubicBezTo>
                  <a:cubicBezTo>
                    <a:pt x="108" y="5"/>
                    <a:pt x="110" y="5"/>
                    <a:pt x="112" y="6"/>
                  </a:cubicBezTo>
                  <a:cubicBezTo>
                    <a:pt x="113" y="6"/>
                    <a:pt x="115" y="6"/>
                    <a:pt x="115" y="10"/>
                  </a:cubicBezTo>
                  <a:cubicBezTo>
                    <a:pt x="115" y="13"/>
                    <a:pt x="114" y="16"/>
                    <a:pt x="111" y="20"/>
                  </a:cubicBezTo>
                  <a:cubicBezTo>
                    <a:pt x="108" y="26"/>
                    <a:pt x="85" y="65"/>
                    <a:pt x="79" y="77"/>
                  </a:cubicBezTo>
                  <a:cubicBezTo>
                    <a:pt x="72" y="66"/>
                    <a:pt x="46" y="21"/>
                    <a:pt x="43" y="15"/>
                  </a:cubicBezTo>
                  <a:cubicBezTo>
                    <a:pt x="41" y="12"/>
                    <a:pt x="40" y="10"/>
                    <a:pt x="40" y="8"/>
                  </a:cubicBezTo>
                  <a:cubicBezTo>
                    <a:pt x="40" y="7"/>
                    <a:pt x="41" y="6"/>
                    <a:pt x="42" y="6"/>
                  </a:cubicBezTo>
                  <a:cubicBezTo>
                    <a:pt x="42" y="6"/>
                    <a:pt x="43" y="5"/>
                    <a:pt x="43" y="5"/>
                  </a:cubicBezTo>
                  <a:cubicBezTo>
                    <a:pt x="44" y="5"/>
                    <a:pt x="46" y="4"/>
                    <a:pt x="46" y="3"/>
                  </a:cubicBezTo>
                  <a:cubicBezTo>
                    <a:pt x="46" y="1"/>
                    <a:pt x="44" y="0"/>
                    <a:pt x="42" y="0"/>
                  </a:cubicBezTo>
                  <a:cubicBezTo>
                    <a:pt x="27" y="0"/>
                    <a:pt x="27" y="0"/>
                    <a:pt x="27" y="0"/>
                  </a:cubicBezTo>
                  <a:cubicBezTo>
                    <a:pt x="24" y="0"/>
                    <a:pt x="24" y="0"/>
                    <a:pt x="24" y="0"/>
                  </a:cubicBezTo>
                  <a:cubicBezTo>
                    <a:pt x="20" y="0"/>
                    <a:pt x="20" y="0"/>
                    <a:pt x="20" y="0"/>
                  </a:cubicBezTo>
                  <a:cubicBezTo>
                    <a:pt x="4" y="0"/>
                    <a:pt x="4" y="0"/>
                    <a:pt x="4" y="0"/>
                  </a:cubicBezTo>
                  <a:cubicBezTo>
                    <a:pt x="0" y="0"/>
                    <a:pt x="0" y="2"/>
                    <a:pt x="0" y="3"/>
                  </a:cubicBezTo>
                  <a:cubicBezTo>
                    <a:pt x="0" y="4"/>
                    <a:pt x="1" y="6"/>
                    <a:pt x="4" y="6"/>
                  </a:cubicBezTo>
                  <a:cubicBezTo>
                    <a:pt x="5" y="6"/>
                    <a:pt x="9" y="7"/>
                    <a:pt x="12" y="9"/>
                  </a:cubicBezTo>
                  <a:cubicBezTo>
                    <a:pt x="16" y="11"/>
                    <a:pt x="21" y="17"/>
                    <a:pt x="25" y="23"/>
                  </a:cubicBezTo>
                  <a:cubicBezTo>
                    <a:pt x="32" y="34"/>
                    <a:pt x="60" y="79"/>
                    <a:pt x="61" y="82"/>
                  </a:cubicBezTo>
                  <a:cubicBezTo>
                    <a:pt x="64" y="88"/>
                    <a:pt x="65" y="92"/>
                    <a:pt x="65" y="103"/>
                  </a:cubicBezTo>
                  <a:cubicBezTo>
                    <a:pt x="65" y="120"/>
                    <a:pt x="65" y="120"/>
                    <a:pt x="65" y="120"/>
                  </a:cubicBezTo>
                  <a:cubicBezTo>
                    <a:pt x="65" y="141"/>
                    <a:pt x="65" y="141"/>
                    <a:pt x="65" y="141"/>
                  </a:cubicBezTo>
                  <a:cubicBezTo>
                    <a:pt x="65" y="145"/>
                    <a:pt x="63" y="150"/>
                    <a:pt x="60" y="150"/>
                  </a:cubicBezTo>
                  <a:cubicBezTo>
                    <a:pt x="54" y="151"/>
                    <a:pt x="54" y="151"/>
                    <a:pt x="54" y="151"/>
                  </a:cubicBezTo>
                  <a:cubicBezTo>
                    <a:pt x="52" y="151"/>
                    <a:pt x="51" y="153"/>
                    <a:pt x="51" y="154"/>
                  </a:cubicBezTo>
                  <a:cubicBezTo>
                    <a:pt x="51" y="157"/>
                    <a:pt x="54" y="157"/>
                    <a:pt x="56" y="157"/>
                  </a:cubicBezTo>
                  <a:cubicBezTo>
                    <a:pt x="72" y="157"/>
                    <a:pt x="72" y="157"/>
                    <a:pt x="72" y="157"/>
                  </a:cubicBezTo>
                  <a:cubicBezTo>
                    <a:pt x="76" y="157"/>
                    <a:pt x="76" y="157"/>
                    <a:pt x="76" y="157"/>
                  </a:cubicBezTo>
                  <a:cubicBezTo>
                    <a:pt x="78" y="157"/>
                    <a:pt x="78" y="157"/>
                    <a:pt x="78" y="157"/>
                  </a:cubicBezTo>
                  <a:cubicBezTo>
                    <a:pt x="101" y="157"/>
                    <a:pt x="101" y="157"/>
                    <a:pt x="101" y="157"/>
                  </a:cubicBezTo>
                  <a:cubicBezTo>
                    <a:pt x="105" y="157"/>
                    <a:pt x="105" y="155"/>
                    <a:pt x="105" y="154"/>
                  </a:cubicBezTo>
                  <a:cubicBezTo>
                    <a:pt x="105" y="153"/>
                    <a:pt x="104" y="151"/>
                    <a:pt x="102" y="151"/>
                  </a:cubicBezTo>
                  <a:cubicBezTo>
                    <a:pt x="93" y="150"/>
                    <a:pt x="93" y="150"/>
                    <a:pt x="93" y="150"/>
                  </a:cubicBezTo>
                  <a:cubicBezTo>
                    <a:pt x="89" y="150"/>
                    <a:pt x="87" y="147"/>
                    <a:pt x="86" y="141"/>
                  </a:cubicBezTo>
                  <a:cubicBezTo>
                    <a:pt x="86" y="120"/>
                    <a:pt x="86" y="120"/>
                    <a:pt x="86" y="120"/>
                  </a:cubicBezTo>
                  <a:cubicBezTo>
                    <a:pt x="86" y="103"/>
                    <a:pt x="86" y="103"/>
                    <a:pt x="86" y="103"/>
                  </a:cubicBezTo>
                  <a:cubicBezTo>
                    <a:pt x="86" y="96"/>
                    <a:pt x="86" y="90"/>
                    <a:pt x="89" y="83"/>
                  </a:cubicBezTo>
                  <a:cubicBezTo>
                    <a:pt x="92" y="75"/>
                    <a:pt x="121" y="27"/>
                    <a:pt x="127" y="18"/>
                  </a:cubicBezTo>
                  <a:cubicBezTo>
                    <a:pt x="132" y="13"/>
                    <a:pt x="134" y="10"/>
                    <a:pt x="138" y="8"/>
                  </a:cubicBezTo>
                  <a:cubicBezTo>
                    <a:pt x="141" y="6"/>
                    <a:pt x="144" y="6"/>
                    <a:pt x="146" y="6"/>
                  </a:cubicBezTo>
                  <a:cubicBezTo>
                    <a:pt x="150" y="6"/>
                    <a:pt x="151" y="4"/>
                    <a:pt x="151" y="2"/>
                  </a:cubicBezTo>
                  <a:cubicBezTo>
                    <a:pt x="151" y="1"/>
                    <a:pt x="150" y="0"/>
                    <a:pt x="146" y="0"/>
                  </a:cubicBezTo>
                  <a:lnTo>
                    <a:pt x="13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0" name="Freeform 19">
              <a:extLst>
                <a:ext uri="{FF2B5EF4-FFF2-40B4-BE49-F238E27FC236}">
                  <a16:creationId xmlns:a16="http://schemas.microsoft.com/office/drawing/2014/main" id="{AAB043E5-B39C-4633-ACD3-E34C62DC3D8C}"/>
                </a:ext>
              </a:extLst>
            </p:cNvPr>
            <p:cNvSpPr>
              <a:spLocks noEditPoints="1"/>
            </p:cNvSpPr>
            <p:nvPr userDrawn="1"/>
          </p:nvSpPr>
          <p:spPr bwMode="auto">
            <a:xfrm>
              <a:off x="4406" y="2463"/>
              <a:ext cx="111" cy="111"/>
            </a:xfrm>
            <a:custGeom>
              <a:avLst/>
              <a:gdLst>
                <a:gd name="T0" fmla="*/ 0 w 164"/>
                <a:gd name="T1" fmla="*/ 81 h 163"/>
                <a:gd name="T2" fmla="*/ 81 w 164"/>
                <a:gd name="T3" fmla="*/ 163 h 163"/>
                <a:gd name="T4" fmla="*/ 164 w 164"/>
                <a:gd name="T5" fmla="*/ 78 h 163"/>
                <a:gd name="T6" fmla="*/ 82 w 164"/>
                <a:gd name="T7" fmla="*/ 0 h 163"/>
                <a:gd name="T8" fmla="*/ 0 w 164"/>
                <a:gd name="T9" fmla="*/ 81 h 163"/>
                <a:gd name="T10" fmla="*/ 23 w 164"/>
                <a:gd name="T11" fmla="*/ 76 h 163"/>
                <a:gd name="T12" fmla="*/ 81 w 164"/>
                <a:gd name="T13" fmla="*/ 10 h 163"/>
                <a:gd name="T14" fmla="*/ 142 w 164"/>
                <a:gd name="T15" fmla="*/ 84 h 163"/>
                <a:gd name="T16" fmla="*/ 87 w 164"/>
                <a:gd name="T17" fmla="*/ 152 h 163"/>
                <a:gd name="T18" fmla="*/ 23 w 164"/>
                <a:gd name="T19" fmla="*/ 76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4" h="163">
                  <a:moveTo>
                    <a:pt x="0" y="81"/>
                  </a:moveTo>
                  <a:cubicBezTo>
                    <a:pt x="0" y="121"/>
                    <a:pt x="26" y="163"/>
                    <a:pt x="81" y="163"/>
                  </a:cubicBezTo>
                  <a:cubicBezTo>
                    <a:pt x="129" y="163"/>
                    <a:pt x="164" y="127"/>
                    <a:pt x="164" y="78"/>
                  </a:cubicBezTo>
                  <a:cubicBezTo>
                    <a:pt x="164" y="31"/>
                    <a:pt x="131" y="0"/>
                    <a:pt x="82" y="0"/>
                  </a:cubicBezTo>
                  <a:cubicBezTo>
                    <a:pt x="23" y="0"/>
                    <a:pt x="0" y="50"/>
                    <a:pt x="0" y="81"/>
                  </a:cubicBezTo>
                  <a:moveTo>
                    <a:pt x="23" y="76"/>
                  </a:moveTo>
                  <a:cubicBezTo>
                    <a:pt x="23" y="35"/>
                    <a:pt x="45" y="10"/>
                    <a:pt x="81" y="10"/>
                  </a:cubicBezTo>
                  <a:cubicBezTo>
                    <a:pt x="110" y="10"/>
                    <a:pt x="142" y="33"/>
                    <a:pt x="142" y="84"/>
                  </a:cubicBezTo>
                  <a:cubicBezTo>
                    <a:pt x="142" y="149"/>
                    <a:pt x="96" y="152"/>
                    <a:pt x="87" y="152"/>
                  </a:cubicBezTo>
                  <a:cubicBezTo>
                    <a:pt x="49" y="152"/>
                    <a:pt x="23" y="121"/>
                    <a:pt x="23" y="7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1" name="Freeform 20">
              <a:extLst>
                <a:ext uri="{FF2B5EF4-FFF2-40B4-BE49-F238E27FC236}">
                  <a16:creationId xmlns:a16="http://schemas.microsoft.com/office/drawing/2014/main" id="{3C2761D5-BBA8-4FBE-9573-1D876ED66662}"/>
                </a:ext>
              </a:extLst>
            </p:cNvPr>
            <p:cNvSpPr>
              <a:spLocks/>
            </p:cNvSpPr>
            <p:nvPr userDrawn="1"/>
          </p:nvSpPr>
          <p:spPr bwMode="auto">
            <a:xfrm>
              <a:off x="4530" y="2464"/>
              <a:ext cx="62" cy="108"/>
            </a:xfrm>
            <a:custGeom>
              <a:avLst/>
              <a:gdLst>
                <a:gd name="T0" fmla="*/ 87 w 92"/>
                <a:gd name="T1" fmla="*/ 1 h 159"/>
                <a:gd name="T2" fmla="*/ 86 w 92"/>
                <a:gd name="T3" fmla="*/ 1 h 159"/>
                <a:gd name="T4" fmla="*/ 80 w 92"/>
                <a:gd name="T5" fmla="*/ 2 h 159"/>
                <a:gd name="T6" fmla="*/ 78 w 92"/>
                <a:gd name="T7" fmla="*/ 2 h 159"/>
                <a:gd name="T8" fmla="*/ 28 w 92"/>
                <a:gd name="T9" fmla="*/ 2 h 159"/>
                <a:gd name="T10" fmla="*/ 25 w 92"/>
                <a:gd name="T11" fmla="*/ 2 h 159"/>
                <a:gd name="T12" fmla="*/ 4 w 92"/>
                <a:gd name="T13" fmla="*/ 2 h 159"/>
                <a:gd name="T14" fmla="*/ 0 w 92"/>
                <a:gd name="T15" fmla="*/ 5 h 159"/>
                <a:gd name="T16" fmla="*/ 3 w 92"/>
                <a:gd name="T17" fmla="*/ 8 h 159"/>
                <a:gd name="T18" fmla="*/ 9 w 92"/>
                <a:gd name="T19" fmla="*/ 8 h 159"/>
                <a:gd name="T20" fmla="*/ 17 w 92"/>
                <a:gd name="T21" fmla="*/ 18 h 159"/>
                <a:gd name="T22" fmla="*/ 17 w 92"/>
                <a:gd name="T23" fmla="*/ 62 h 159"/>
                <a:gd name="T24" fmla="*/ 17 w 92"/>
                <a:gd name="T25" fmla="*/ 98 h 159"/>
                <a:gd name="T26" fmla="*/ 16 w 92"/>
                <a:gd name="T27" fmla="*/ 143 h 159"/>
                <a:gd name="T28" fmla="*/ 12 w 92"/>
                <a:gd name="T29" fmla="*/ 152 h 159"/>
                <a:gd name="T30" fmla="*/ 6 w 92"/>
                <a:gd name="T31" fmla="*/ 153 h 159"/>
                <a:gd name="T32" fmla="*/ 3 w 92"/>
                <a:gd name="T33" fmla="*/ 156 h 159"/>
                <a:gd name="T34" fmla="*/ 8 w 92"/>
                <a:gd name="T35" fmla="*/ 159 h 159"/>
                <a:gd name="T36" fmla="*/ 24 w 92"/>
                <a:gd name="T37" fmla="*/ 159 h 159"/>
                <a:gd name="T38" fmla="*/ 28 w 92"/>
                <a:gd name="T39" fmla="*/ 159 h 159"/>
                <a:gd name="T40" fmla="*/ 30 w 92"/>
                <a:gd name="T41" fmla="*/ 159 h 159"/>
                <a:gd name="T42" fmla="*/ 53 w 92"/>
                <a:gd name="T43" fmla="*/ 159 h 159"/>
                <a:gd name="T44" fmla="*/ 58 w 92"/>
                <a:gd name="T45" fmla="*/ 156 h 159"/>
                <a:gd name="T46" fmla="*/ 54 w 92"/>
                <a:gd name="T47" fmla="*/ 153 h 159"/>
                <a:gd name="T48" fmla="*/ 45 w 92"/>
                <a:gd name="T49" fmla="*/ 152 h 159"/>
                <a:gd name="T50" fmla="*/ 39 w 92"/>
                <a:gd name="T51" fmla="*/ 143 h 159"/>
                <a:gd name="T52" fmla="*/ 38 w 92"/>
                <a:gd name="T53" fmla="*/ 98 h 159"/>
                <a:gd name="T54" fmla="*/ 38 w 92"/>
                <a:gd name="T55" fmla="*/ 81 h 159"/>
                <a:gd name="T56" fmla="*/ 68 w 92"/>
                <a:gd name="T57" fmla="*/ 81 h 159"/>
                <a:gd name="T58" fmla="*/ 78 w 92"/>
                <a:gd name="T59" fmla="*/ 88 h 159"/>
                <a:gd name="T60" fmla="*/ 79 w 92"/>
                <a:gd name="T61" fmla="*/ 94 h 159"/>
                <a:gd name="T62" fmla="*/ 79 w 92"/>
                <a:gd name="T63" fmla="*/ 95 h 159"/>
                <a:gd name="T64" fmla="*/ 82 w 92"/>
                <a:gd name="T65" fmla="*/ 98 h 159"/>
                <a:gd name="T66" fmla="*/ 85 w 92"/>
                <a:gd name="T67" fmla="*/ 92 h 159"/>
                <a:gd name="T68" fmla="*/ 85 w 92"/>
                <a:gd name="T69" fmla="*/ 79 h 159"/>
                <a:gd name="T70" fmla="*/ 87 w 92"/>
                <a:gd name="T71" fmla="*/ 67 h 159"/>
                <a:gd name="T72" fmla="*/ 85 w 92"/>
                <a:gd name="T73" fmla="*/ 64 h 159"/>
                <a:gd name="T74" fmla="*/ 81 w 92"/>
                <a:gd name="T75" fmla="*/ 66 h 159"/>
                <a:gd name="T76" fmla="*/ 73 w 92"/>
                <a:gd name="T77" fmla="*/ 70 h 159"/>
                <a:gd name="T78" fmla="*/ 64 w 92"/>
                <a:gd name="T79" fmla="*/ 70 h 159"/>
                <a:gd name="T80" fmla="*/ 38 w 92"/>
                <a:gd name="T81" fmla="*/ 70 h 159"/>
                <a:gd name="T82" fmla="*/ 38 w 92"/>
                <a:gd name="T83" fmla="*/ 14 h 159"/>
                <a:gd name="T84" fmla="*/ 69 w 92"/>
                <a:gd name="T85" fmla="*/ 14 h 159"/>
                <a:gd name="T86" fmla="*/ 82 w 92"/>
                <a:gd name="T87" fmla="*/ 19 h 159"/>
                <a:gd name="T88" fmla="*/ 84 w 92"/>
                <a:gd name="T89" fmla="*/ 26 h 159"/>
                <a:gd name="T90" fmla="*/ 87 w 92"/>
                <a:gd name="T91" fmla="*/ 30 h 159"/>
                <a:gd name="T92" fmla="*/ 90 w 92"/>
                <a:gd name="T93" fmla="*/ 27 h 159"/>
                <a:gd name="T94" fmla="*/ 91 w 92"/>
                <a:gd name="T95" fmla="*/ 17 h 159"/>
                <a:gd name="T96" fmla="*/ 91 w 92"/>
                <a:gd name="T97" fmla="*/ 13 h 159"/>
                <a:gd name="T98" fmla="*/ 92 w 92"/>
                <a:gd name="T99" fmla="*/ 6 h 159"/>
                <a:gd name="T100" fmla="*/ 92 w 92"/>
                <a:gd name="T101" fmla="*/ 3 h 159"/>
                <a:gd name="T102" fmla="*/ 90 w 92"/>
                <a:gd name="T103" fmla="*/ 0 h 159"/>
                <a:gd name="T104" fmla="*/ 87 w 92"/>
                <a:gd name="T105" fmla="*/ 1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2" h="159">
                  <a:moveTo>
                    <a:pt x="87" y="1"/>
                  </a:moveTo>
                  <a:cubicBezTo>
                    <a:pt x="86" y="1"/>
                    <a:pt x="86" y="1"/>
                    <a:pt x="86" y="1"/>
                  </a:cubicBezTo>
                  <a:cubicBezTo>
                    <a:pt x="80" y="2"/>
                    <a:pt x="80" y="2"/>
                    <a:pt x="80" y="2"/>
                  </a:cubicBezTo>
                  <a:cubicBezTo>
                    <a:pt x="78" y="2"/>
                    <a:pt x="78" y="2"/>
                    <a:pt x="78" y="2"/>
                  </a:cubicBezTo>
                  <a:cubicBezTo>
                    <a:pt x="78" y="2"/>
                    <a:pt x="28" y="2"/>
                    <a:pt x="28" y="2"/>
                  </a:cubicBezTo>
                  <a:cubicBezTo>
                    <a:pt x="25" y="2"/>
                    <a:pt x="25" y="2"/>
                    <a:pt x="25" y="2"/>
                  </a:cubicBezTo>
                  <a:cubicBezTo>
                    <a:pt x="4" y="2"/>
                    <a:pt x="4" y="2"/>
                    <a:pt x="4" y="2"/>
                  </a:cubicBezTo>
                  <a:cubicBezTo>
                    <a:pt x="3" y="2"/>
                    <a:pt x="0" y="2"/>
                    <a:pt x="0" y="5"/>
                  </a:cubicBezTo>
                  <a:cubicBezTo>
                    <a:pt x="0" y="6"/>
                    <a:pt x="1" y="8"/>
                    <a:pt x="3" y="8"/>
                  </a:cubicBezTo>
                  <a:cubicBezTo>
                    <a:pt x="9" y="8"/>
                    <a:pt x="9" y="8"/>
                    <a:pt x="9" y="8"/>
                  </a:cubicBezTo>
                  <a:cubicBezTo>
                    <a:pt x="15" y="9"/>
                    <a:pt x="17" y="12"/>
                    <a:pt x="17" y="18"/>
                  </a:cubicBezTo>
                  <a:cubicBezTo>
                    <a:pt x="17" y="18"/>
                    <a:pt x="17" y="62"/>
                    <a:pt x="17" y="62"/>
                  </a:cubicBezTo>
                  <a:cubicBezTo>
                    <a:pt x="17" y="98"/>
                    <a:pt x="17" y="98"/>
                    <a:pt x="17" y="98"/>
                  </a:cubicBezTo>
                  <a:cubicBezTo>
                    <a:pt x="17" y="118"/>
                    <a:pt x="17" y="134"/>
                    <a:pt x="16" y="143"/>
                  </a:cubicBezTo>
                  <a:cubicBezTo>
                    <a:pt x="16" y="149"/>
                    <a:pt x="15" y="152"/>
                    <a:pt x="12" y="152"/>
                  </a:cubicBezTo>
                  <a:cubicBezTo>
                    <a:pt x="12" y="152"/>
                    <a:pt x="6" y="153"/>
                    <a:pt x="6" y="153"/>
                  </a:cubicBezTo>
                  <a:cubicBezTo>
                    <a:pt x="4" y="153"/>
                    <a:pt x="3" y="155"/>
                    <a:pt x="3" y="156"/>
                  </a:cubicBezTo>
                  <a:cubicBezTo>
                    <a:pt x="3" y="159"/>
                    <a:pt x="6" y="159"/>
                    <a:pt x="8" y="159"/>
                  </a:cubicBezTo>
                  <a:cubicBezTo>
                    <a:pt x="24" y="159"/>
                    <a:pt x="24" y="159"/>
                    <a:pt x="24" y="159"/>
                  </a:cubicBezTo>
                  <a:cubicBezTo>
                    <a:pt x="28" y="159"/>
                    <a:pt x="28" y="159"/>
                    <a:pt x="28" y="159"/>
                  </a:cubicBezTo>
                  <a:cubicBezTo>
                    <a:pt x="30" y="159"/>
                    <a:pt x="30" y="159"/>
                    <a:pt x="30" y="159"/>
                  </a:cubicBezTo>
                  <a:cubicBezTo>
                    <a:pt x="53" y="159"/>
                    <a:pt x="53" y="159"/>
                    <a:pt x="53" y="159"/>
                  </a:cubicBezTo>
                  <a:cubicBezTo>
                    <a:pt x="57" y="159"/>
                    <a:pt x="58" y="157"/>
                    <a:pt x="58" y="156"/>
                  </a:cubicBezTo>
                  <a:cubicBezTo>
                    <a:pt x="58" y="155"/>
                    <a:pt x="57" y="153"/>
                    <a:pt x="54" y="153"/>
                  </a:cubicBezTo>
                  <a:cubicBezTo>
                    <a:pt x="45" y="152"/>
                    <a:pt x="45" y="152"/>
                    <a:pt x="45" y="152"/>
                  </a:cubicBezTo>
                  <a:cubicBezTo>
                    <a:pt x="41" y="152"/>
                    <a:pt x="39" y="149"/>
                    <a:pt x="39" y="143"/>
                  </a:cubicBezTo>
                  <a:cubicBezTo>
                    <a:pt x="38" y="134"/>
                    <a:pt x="38" y="118"/>
                    <a:pt x="38" y="98"/>
                  </a:cubicBezTo>
                  <a:cubicBezTo>
                    <a:pt x="38" y="81"/>
                    <a:pt x="38" y="81"/>
                    <a:pt x="38" y="81"/>
                  </a:cubicBezTo>
                  <a:cubicBezTo>
                    <a:pt x="45" y="81"/>
                    <a:pt x="64" y="81"/>
                    <a:pt x="68" y="81"/>
                  </a:cubicBezTo>
                  <a:cubicBezTo>
                    <a:pt x="74" y="82"/>
                    <a:pt x="77" y="85"/>
                    <a:pt x="78" y="88"/>
                  </a:cubicBezTo>
                  <a:cubicBezTo>
                    <a:pt x="79" y="94"/>
                    <a:pt x="79" y="94"/>
                    <a:pt x="79" y="94"/>
                  </a:cubicBezTo>
                  <a:cubicBezTo>
                    <a:pt x="79" y="95"/>
                    <a:pt x="79" y="95"/>
                    <a:pt x="79" y="95"/>
                  </a:cubicBezTo>
                  <a:cubicBezTo>
                    <a:pt x="79" y="97"/>
                    <a:pt x="80" y="98"/>
                    <a:pt x="82" y="98"/>
                  </a:cubicBezTo>
                  <a:cubicBezTo>
                    <a:pt x="85" y="98"/>
                    <a:pt x="85" y="94"/>
                    <a:pt x="85" y="92"/>
                  </a:cubicBezTo>
                  <a:cubicBezTo>
                    <a:pt x="85" y="79"/>
                    <a:pt x="85" y="79"/>
                    <a:pt x="85" y="79"/>
                  </a:cubicBezTo>
                  <a:cubicBezTo>
                    <a:pt x="87" y="67"/>
                    <a:pt x="87" y="67"/>
                    <a:pt x="87" y="67"/>
                  </a:cubicBezTo>
                  <a:cubicBezTo>
                    <a:pt x="87" y="64"/>
                    <a:pt x="85" y="64"/>
                    <a:pt x="85" y="64"/>
                  </a:cubicBezTo>
                  <a:cubicBezTo>
                    <a:pt x="83" y="64"/>
                    <a:pt x="82" y="65"/>
                    <a:pt x="81" y="66"/>
                  </a:cubicBezTo>
                  <a:cubicBezTo>
                    <a:pt x="80" y="69"/>
                    <a:pt x="78" y="69"/>
                    <a:pt x="73" y="70"/>
                  </a:cubicBezTo>
                  <a:cubicBezTo>
                    <a:pt x="64" y="70"/>
                    <a:pt x="64" y="70"/>
                    <a:pt x="64" y="70"/>
                  </a:cubicBezTo>
                  <a:cubicBezTo>
                    <a:pt x="38" y="70"/>
                    <a:pt x="38" y="70"/>
                    <a:pt x="38" y="70"/>
                  </a:cubicBezTo>
                  <a:cubicBezTo>
                    <a:pt x="38" y="14"/>
                    <a:pt x="38" y="14"/>
                    <a:pt x="38" y="14"/>
                  </a:cubicBezTo>
                  <a:cubicBezTo>
                    <a:pt x="38" y="13"/>
                    <a:pt x="69" y="14"/>
                    <a:pt x="69" y="14"/>
                  </a:cubicBezTo>
                  <a:cubicBezTo>
                    <a:pt x="77" y="14"/>
                    <a:pt x="81" y="17"/>
                    <a:pt x="82" y="19"/>
                  </a:cubicBezTo>
                  <a:cubicBezTo>
                    <a:pt x="82" y="19"/>
                    <a:pt x="84" y="26"/>
                    <a:pt x="84" y="26"/>
                  </a:cubicBezTo>
                  <a:cubicBezTo>
                    <a:pt x="84" y="30"/>
                    <a:pt x="86" y="30"/>
                    <a:pt x="87" y="30"/>
                  </a:cubicBezTo>
                  <a:cubicBezTo>
                    <a:pt x="88" y="30"/>
                    <a:pt x="89" y="30"/>
                    <a:pt x="90" y="27"/>
                  </a:cubicBezTo>
                  <a:cubicBezTo>
                    <a:pt x="90" y="27"/>
                    <a:pt x="91" y="17"/>
                    <a:pt x="91" y="17"/>
                  </a:cubicBezTo>
                  <a:cubicBezTo>
                    <a:pt x="91" y="13"/>
                    <a:pt x="91" y="13"/>
                    <a:pt x="91" y="13"/>
                  </a:cubicBezTo>
                  <a:cubicBezTo>
                    <a:pt x="92" y="6"/>
                    <a:pt x="92" y="6"/>
                    <a:pt x="92" y="6"/>
                  </a:cubicBezTo>
                  <a:cubicBezTo>
                    <a:pt x="92" y="3"/>
                    <a:pt x="92" y="3"/>
                    <a:pt x="92" y="3"/>
                  </a:cubicBezTo>
                  <a:cubicBezTo>
                    <a:pt x="92" y="1"/>
                    <a:pt x="91" y="0"/>
                    <a:pt x="90" y="0"/>
                  </a:cubicBezTo>
                  <a:lnTo>
                    <a:pt x="8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2" name="Rectangle 21">
              <a:extLst>
                <a:ext uri="{FF2B5EF4-FFF2-40B4-BE49-F238E27FC236}">
                  <a16:creationId xmlns:a16="http://schemas.microsoft.com/office/drawing/2014/main" id="{B85633DE-55A9-4E0C-85A2-854292AE25C4}"/>
                </a:ext>
              </a:extLst>
            </p:cNvPr>
            <p:cNvSpPr>
              <a:spLocks noChangeArrowheads="1"/>
            </p:cNvSpPr>
            <p:nvPr userDrawn="1"/>
          </p:nvSpPr>
          <p:spPr bwMode="auto">
            <a:xfrm>
              <a:off x="3108" y="2653"/>
              <a:ext cx="1477" cy="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3" name="Freeform 22">
              <a:extLst>
                <a:ext uri="{FF2B5EF4-FFF2-40B4-BE49-F238E27FC236}">
                  <a16:creationId xmlns:a16="http://schemas.microsoft.com/office/drawing/2014/main" id="{B701F94B-9203-4891-8AA5-6C841105BA16}"/>
                </a:ext>
              </a:extLst>
            </p:cNvPr>
            <p:cNvSpPr>
              <a:spLocks/>
            </p:cNvSpPr>
            <p:nvPr userDrawn="1"/>
          </p:nvSpPr>
          <p:spPr bwMode="auto">
            <a:xfrm>
              <a:off x="3091" y="2736"/>
              <a:ext cx="222" cy="168"/>
            </a:xfrm>
            <a:custGeom>
              <a:avLst/>
              <a:gdLst>
                <a:gd name="T0" fmla="*/ 245 w 327"/>
                <a:gd name="T1" fmla="*/ 8 h 247"/>
                <a:gd name="T2" fmla="*/ 159 w 327"/>
                <a:gd name="T3" fmla="*/ 186 h 247"/>
                <a:gd name="T4" fmla="*/ 74 w 327"/>
                <a:gd name="T5" fmla="*/ 10 h 247"/>
                <a:gd name="T6" fmla="*/ 65 w 327"/>
                <a:gd name="T7" fmla="*/ 0 h 247"/>
                <a:gd name="T8" fmla="*/ 59 w 327"/>
                <a:gd name="T9" fmla="*/ 8 h 247"/>
                <a:gd name="T10" fmla="*/ 27 w 327"/>
                <a:gd name="T11" fmla="*/ 214 h 247"/>
                <a:gd name="T12" fmla="*/ 15 w 327"/>
                <a:gd name="T13" fmla="*/ 238 h 247"/>
                <a:gd name="T14" fmla="*/ 6 w 327"/>
                <a:gd name="T15" fmla="*/ 239 h 247"/>
                <a:gd name="T16" fmla="*/ 0 w 327"/>
                <a:gd name="T17" fmla="*/ 242 h 247"/>
                <a:gd name="T18" fmla="*/ 6 w 327"/>
                <a:gd name="T19" fmla="*/ 247 h 247"/>
                <a:gd name="T20" fmla="*/ 26 w 327"/>
                <a:gd name="T21" fmla="*/ 246 h 247"/>
                <a:gd name="T22" fmla="*/ 38 w 327"/>
                <a:gd name="T23" fmla="*/ 246 h 247"/>
                <a:gd name="T24" fmla="*/ 48 w 327"/>
                <a:gd name="T25" fmla="*/ 246 h 247"/>
                <a:gd name="T26" fmla="*/ 71 w 327"/>
                <a:gd name="T27" fmla="*/ 247 h 247"/>
                <a:gd name="T28" fmla="*/ 79 w 327"/>
                <a:gd name="T29" fmla="*/ 242 h 247"/>
                <a:gd name="T30" fmla="*/ 74 w 327"/>
                <a:gd name="T31" fmla="*/ 239 h 247"/>
                <a:gd name="T32" fmla="*/ 61 w 327"/>
                <a:gd name="T33" fmla="*/ 238 h 247"/>
                <a:gd name="T34" fmla="*/ 52 w 327"/>
                <a:gd name="T35" fmla="*/ 228 h 247"/>
                <a:gd name="T36" fmla="*/ 53 w 327"/>
                <a:gd name="T37" fmla="*/ 214 h 247"/>
                <a:gd name="T38" fmla="*/ 69 w 327"/>
                <a:gd name="T39" fmla="*/ 90 h 247"/>
                <a:gd name="T40" fmla="*/ 84 w 327"/>
                <a:gd name="T41" fmla="*/ 121 h 247"/>
                <a:gd name="T42" fmla="*/ 102 w 327"/>
                <a:gd name="T43" fmla="*/ 158 h 247"/>
                <a:gd name="T44" fmla="*/ 138 w 327"/>
                <a:gd name="T45" fmla="*/ 230 h 247"/>
                <a:gd name="T46" fmla="*/ 139 w 327"/>
                <a:gd name="T47" fmla="*/ 232 h 247"/>
                <a:gd name="T48" fmla="*/ 150 w 327"/>
                <a:gd name="T49" fmla="*/ 246 h 247"/>
                <a:gd name="T50" fmla="*/ 162 w 327"/>
                <a:gd name="T51" fmla="*/ 228 h 247"/>
                <a:gd name="T52" fmla="*/ 231 w 327"/>
                <a:gd name="T53" fmla="*/ 85 h 247"/>
                <a:gd name="T54" fmla="*/ 250 w 327"/>
                <a:gd name="T55" fmla="*/ 223 h 247"/>
                <a:gd name="T56" fmla="*/ 250 w 327"/>
                <a:gd name="T57" fmla="*/ 230 h 247"/>
                <a:gd name="T58" fmla="*/ 248 w 327"/>
                <a:gd name="T59" fmla="*/ 236 h 247"/>
                <a:gd name="T60" fmla="*/ 244 w 327"/>
                <a:gd name="T61" fmla="*/ 240 h 247"/>
                <a:gd name="T62" fmla="*/ 254 w 327"/>
                <a:gd name="T63" fmla="*/ 245 h 247"/>
                <a:gd name="T64" fmla="*/ 318 w 327"/>
                <a:gd name="T65" fmla="*/ 247 h 247"/>
                <a:gd name="T66" fmla="*/ 327 w 327"/>
                <a:gd name="T67" fmla="*/ 242 h 247"/>
                <a:gd name="T68" fmla="*/ 322 w 327"/>
                <a:gd name="T69" fmla="*/ 239 h 247"/>
                <a:gd name="T70" fmla="*/ 302 w 327"/>
                <a:gd name="T71" fmla="*/ 236 h 247"/>
                <a:gd name="T72" fmla="*/ 287 w 327"/>
                <a:gd name="T73" fmla="*/ 205 h 247"/>
                <a:gd name="T74" fmla="*/ 259 w 327"/>
                <a:gd name="T75" fmla="*/ 10 h 247"/>
                <a:gd name="T76" fmla="*/ 252 w 327"/>
                <a:gd name="T77" fmla="*/ 0 h 247"/>
                <a:gd name="T78" fmla="*/ 245 w 327"/>
                <a:gd name="T79" fmla="*/ 8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27" h="247">
                  <a:moveTo>
                    <a:pt x="245" y="8"/>
                  </a:moveTo>
                  <a:cubicBezTo>
                    <a:pt x="245" y="8"/>
                    <a:pt x="167" y="171"/>
                    <a:pt x="159" y="186"/>
                  </a:cubicBezTo>
                  <a:cubicBezTo>
                    <a:pt x="158" y="183"/>
                    <a:pt x="74" y="10"/>
                    <a:pt x="74" y="10"/>
                  </a:cubicBezTo>
                  <a:cubicBezTo>
                    <a:pt x="70" y="2"/>
                    <a:pt x="68" y="0"/>
                    <a:pt x="65" y="0"/>
                  </a:cubicBezTo>
                  <a:cubicBezTo>
                    <a:pt x="63" y="0"/>
                    <a:pt x="60" y="1"/>
                    <a:pt x="59" y="8"/>
                  </a:cubicBezTo>
                  <a:cubicBezTo>
                    <a:pt x="27" y="214"/>
                    <a:pt x="27" y="214"/>
                    <a:pt x="27" y="214"/>
                  </a:cubicBezTo>
                  <a:cubicBezTo>
                    <a:pt x="26" y="226"/>
                    <a:pt x="23" y="237"/>
                    <a:pt x="15" y="238"/>
                  </a:cubicBezTo>
                  <a:cubicBezTo>
                    <a:pt x="15" y="238"/>
                    <a:pt x="6" y="239"/>
                    <a:pt x="6" y="239"/>
                  </a:cubicBezTo>
                  <a:cubicBezTo>
                    <a:pt x="4" y="239"/>
                    <a:pt x="0" y="239"/>
                    <a:pt x="0" y="242"/>
                  </a:cubicBezTo>
                  <a:cubicBezTo>
                    <a:pt x="0" y="247"/>
                    <a:pt x="5" y="247"/>
                    <a:pt x="6" y="247"/>
                  </a:cubicBezTo>
                  <a:cubicBezTo>
                    <a:pt x="26" y="246"/>
                    <a:pt x="26" y="246"/>
                    <a:pt x="26" y="246"/>
                  </a:cubicBezTo>
                  <a:cubicBezTo>
                    <a:pt x="38" y="246"/>
                    <a:pt x="38" y="246"/>
                    <a:pt x="38" y="246"/>
                  </a:cubicBezTo>
                  <a:cubicBezTo>
                    <a:pt x="48" y="246"/>
                    <a:pt x="48" y="246"/>
                    <a:pt x="48" y="246"/>
                  </a:cubicBezTo>
                  <a:cubicBezTo>
                    <a:pt x="71" y="247"/>
                    <a:pt x="71" y="247"/>
                    <a:pt x="71" y="247"/>
                  </a:cubicBezTo>
                  <a:cubicBezTo>
                    <a:pt x="75" y="247"/>
                    <a:pt x="79" y="246"/>
                    <a:pt x="79" y="242"/>
                  </a:cubicBezTo>
                  <a:cubicBezTo>
                    <a:pt x="79" y="240"/>
                    <a:pt x="77" y="239"/>
                    <a:pt x="74" y="239"/>
                  </a:cubicBezTo>
                  <a:cubicBezTo>
                    <a:pt x="61" y="238"/>
                    <a:pt x="61" y="238"/>
                    <a:pt x="61" y="238"/>
                  </a:cubicBezTo>
                  <a:cubicBezTo>
                    <a:pt x="55" y="236"/>
                    <a:pt x="52" y="233"/>
                    <a:pt x="52" y="228"/>
                  </a:cubicBezTo>
                  <a:cubicBezTo>
                    <a:pt x="53" y="214"/>
                    <a:pt x="53" y="214"/>
                    <a:pt x="53" y="214"/>
                  </a:cubicBezTo>
                  <a:cubicBezTo>
                    <a:pt x="53" y="214"/>
                    <a:pt x="67" y="104"/>
                    <a:pt x="69" y="90"/>
                  </a:cubicBezTo>
                  <a:cubicBezTo>
                    <a:pt x="71" y="94"/>
                    <a:pt x="84" y="121"/>
                    <a:pt x="84" y="121"/>
                  </a:cubicBezTo>
                  <a:cubicBezTo>
                    <a:pt x="102" y="158"/>
                    <a:pt x="102" y="158"/>
                    <a:pt x="102" y="158"/>
                  </a:cubicBezTo>
                  <a:cubicBezTo>
                    <a:pt x="105" y="167"/>
                    <a:pt x="130" y="215"/>
                    <a:pt x="138" y="230"/>
                  </a:cubicBezTo>
                  <a:cubicBezTo>
                    <a:pt x="139" y="232"/>
                    <a:pt x="139" y="232"/>
                    <a:pt x="139" y="232"/>
                  </a:cubicBezTo>
                  <a:cubicBezTo>
                    <a:pt x="144" y="241"/>
                    <a:pt x="147" y="246"/>
                    <a:pt x="150" y="246"/>
                  </a:cubicBezTo>
                  <a:cubicBezTo>
                    <a:pt x="153" y="246"/>
                    <a:pt x="155" y="243"/>
                    <a:pt x="162" y="228"/>
                  </a:cubicBezTo>
                  <a:cubicBezTo>
                    <a:pt x="162" y="228"/>
                    <a:pt x="231" y="85"/>
                    <a:pt x="231" y="85"/>
                  </a:cubicBezTo>
                  <a:cubicBezTo>
                    <a:pt x="231" y="86"/>
                    <a:pt x="250" y="223"/>
                    <a:pt x="250" y="223"/>
                  </a:cubicBezTo>
                  <a:cubicBezTo>
                    <a:pt x="250" y="226"/>
                    <a:pt x="250" y="228"/>
                    <a:pt x="250" y="230"/>
                  </a:cubicBezTo>
                  <a:cubicBezTo>
                    <a:pt x="250" y="234"/>
                    <a:pt x="249" y="236"/>
                    <a:pt x="248" y="236"/>
                  </a:cubicBezTo>
                  <a:cubicBezTo>
                    <a:pt x="246" y="237"/>
                    <a:pt x="244" y="238"/>
                    <a:pt x="244" y="240"/>
                  </a:cubicBezTo>
                  <a:cubicBezTo>
                    <a:pt x="244" y="243"/>
                    <a:pt x="248" y="244"/>
                    <a:pt x="254" y="245"/>
                  </a:cubicBezTo>
                  <a:cubicBezTo>
                    <a:pt x="267" y="246"/>
                    <a:pt x="310" y="247"/>
                    <a:pt x="318" y="247"/>
                  </a:cubicBezTo>
                  <a:cubicBezTo>
                    <a:pt x="324" y="247"/>
                    <a:pt x="327" y="245"/>
                    <a:pt x="327" y="242"/>
                  </a:cubicBezTo>
                  <a:cubicBezTo>
                    <a:pt x="327" y="239"/>
                    <a:pt x="323" y="239"/>
                    <a:pt x="322" y="239"/>
                  </a:cubicBezTo>
                  <a:cubicBezTo>
                    <a:pt x="317" y="239"/>
                    <a:pt x="311" y="239"/>
                    <a:pt x="302" y="236"/>
                  </a:cubicBezTo>
                  <a:cubicBezTo>
                    <a:pt x="293" y="233"/>
                    <a:pt x="290" y="224"/>
                    <a:pt x="287" y="205"/>
                  </a:cubicBezTo>
                  <a:cubicBezTo>
                    <a:pt x="259" y="10"/>
                    <a:pt x="259" y="10"/>
                    <a:pt x="259" y="10"/>
                  </a:cubicBezTo>
                  <a:cubicBezTo>
                    <a:pt x="258" y="3"/>
                    <a:pt x="256" y="0"/>
                    <a:pt x="252" y="0"/>
                  </a:cubicBezTo>
                  <a:cubicBezTo>
                    <a:pt x="249" y="0"/>
                    <a:pt x="247" y="3"/>
                    <a:pt x="245" y="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4" name="Freeform 23">
              <a:extLst>
                <a:ext uri="{FF2B5EF4-FFF2-40B4-BE49-F238E27FC236}">
                  <a16:creationId xmlns:a16="http://schemas.microsoft.com/office/drawing/2014/main" id="{EB36210F-5F47-4D2F-BA76-7452E2D85DAF}"/>
                </a:ext>
              </a:extLst>
            </p:cNvPr>
            <p:cNvSpPr>
              <a:spLocks/>
            </p:cNvSpPr>
            <p:nvPr userDrawn="1"/>
          </p:nvSpPr>
          <p:spPr bwMode="auto">
            <a:xfrm>
              <a:off x="3324" y="2739"/>
              <a:ext cx="109" cy="165"/>
            </a:xfrm>
            <a:custGeom>
              <a:avLst/>
              <a:gdLst>
                <a:gd name="T0" fmla="*/ 147 w 161"/>
                <a:gd name="T1" fmla="*/ 1 h 243"/>
                <a:gd name="T2" fmla="*/ 146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5 w 161"/>
                <a:gd name="T79" fmla="*/ 144 h 243"/>
                <a:gd name="T80" fmla="*/ 145 w 161"/>
                <a:gd name="T81" fmla="*/ 134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6" y="1"/>
                    <a:pt x="146" y="1"/>
                    <a:pt x="146" y="1"/>
                  </a:cubicBezTo>
                  <a:cubicBezTo>
                    <a:pt x="132" y="3"/>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8"/>
                    <a:pt x="27" y="233"/>
                    <a:pt x="22" y="234"/>
                  </a:cubicBezTo>
                  <a:cubicBezTo>
                    <a:pt x="11" y="235"/>
                    <a:pt x="11" y="235"/>
                    <a:pt x="11" y="235"/>
                  </a:cubicBezTo>
                  <a:cubicBezTo>
                    <a:pt x="8" y="235"/>
                    <a:pt x="5" y="236"/>
                    <a:pt x="5" y="239"/>
                  </a:cubicBezTo>
                  <a:cubicBezTo>
                    <a:pt x="5" y="241"/>
                    <a:pt x="7" y="243"/>
                    <a:pt x="12" y="243"/>
                  </a:cubicBezTo>
                  <a:cubicBezTo>
                    <a:pt x="34" y="242"/>
                    <a:pt x="34" y="242"/>
                    <a:pt x="34" y="242"/>
                  </a:cubicBezTo>
                  <a:cubicBezTo>
                    <a:pt x="52"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6" y="136"/>
                    <a:pt x="137" y="144"/>
                    <a:pt x="137" y="144"/>
                  </a:cubicBezTo>
                  <a:cubicBezTo>
                    <a:pt x="137" y="147"/>
                    <a:pt x="137" y="147"/>
                    <a:pt x="137" y="147"/>
                  </a:cubicBezTo>
                  <a:cubicBezTo>
                    <a:pt x="137" y="149"/>
                    <a:pt x="139" y="150"/>
                    <a:pt x="141" y="150"/>
                  </a:cubicBezTo>
                  <a:cubicBezTo>
                    <a:pt x="145" y="150"/>
                    <a:pt x="145" y="146"/>
                    <a:pt x="145" y="144"/>
                  </a:cubicBezTo>
                  <a:cubicBezTo>
                    <a:pt x="145" y="134"/>
                    <a:pt x="145" y="134"/>
                    <a:pt x="145" y="134"/>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4" y="96"/>
                    <a:pt x="142" y="98"/>
                    <a:pt x="140" y="100"/>
                  </a:cubicBezTo>
                  <a:cubicBezTo>
                    <a:pt x="137" y="104"/>
                    <a:pt x="133" y="104"/>
                    <a:pt x="125" y="105"/>
                  </a:cubicBezTo>
                  <a:cubicBezTo>
                    <a:pt x="120" y="105"/>
                    <a:pt x="103"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3"/>
                    <a:pt x="153"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5" name="Freeform 24">
              <a:extLst>
                <a:ext uri="{FF2B5EF4-FFF2-40B4-BE49-F238E27FC236}">
                  <a16:creationId xmlns:a16="http://schemas.microsoft.com/office/drawing/2014/main" id="{AAE3FD0C-AF52-40EF-8864-1463EECD1826}"/>
                </a:ext>
              </a:extLst>
            </p:cNvPr>
            <p:cNvSpPr>
              <a:spLocks/>
            </p:cNvSpPr>
            <p:nvPr userDrawn="1"/>
          </p:nvSpPr>
          <p:spPr bwMode="auto">
            <a:xfrm>
              <a:off x="3460" y="2740"/>
              <a:ext cx="114" cy="164"/>
            </a:xfrm>
            <a:custGeom>
              <a:avLst/>
              <a:gdLst>
                <a:gd name="T0" fmla="*/ 68 w 167"/>
                <a:gd name="T1" fmla="*/ 1 h 241"/>
                <a:gd name="T2" fmla="*/ 51 w 167"/>
                <a:gd name="T3" fmla="*/ 1 h 241"/>
                <a:gd name="T4" fmla="*/ 35 w 167"/>
                <a:gd name="T5" fmla="*/ 1 h 241"/>
                <a:gd name="T6" fmla="*/ 8 w 167"/>
                <a:gd name="T7" fmla="*/ 0 h 241"/>
                <a:gd name="T8" fmla="*/ 0 w 167"/>
                <a:gd name="T9" fmla="*/ 4 h 241"/>
                <a:gd name="T10" fmla="*/ 7 w 167"/>
                <a:gd name="T11" fmla="*/ 8 h 241"/>
                <a:gd name="T12" fmla="*/ 17 w 167"/>
                <a:gd name="T13" fmla="*/ 9 h 241"/>
                <a:gd name="T14" fmla="*/ 30 w 167"/>
                <a:gd name="T15" fmla="*/ 26 h 241"/>
                <a:gd name="T16" fmla="*/ 30 w 167"/>
                <a:gd name="T17" fmla="*/ 93 h 241"/>
                <a:gd name="T18" fmla="*/ 30 w 167"/>
                <a:gd name="T19" fmla="*/ 148 h 241"/>
                <a:gd name="T20" fmla="*/ 29 w 167"/>
                <a:gd name="T21" fmla="*/ 215 h 241"/>
                <a:gd name="T22" fmla="*/ 20 w 167"/>
                <a:gd name="T23" fmla="*/ 232 h 241"/>
                <a:gd name="T24" fmla="*/ 9 w 167"/>
                <a:gd name="T25" fmla="*/ 233 h 241"/>
                <a:gd name="T26" fmla="*/ 3 w 167"/>
                <a:gd name="T27" fmla="*/ 237 h 241"/>
                <a:gd name="T28" fmla="*/ 10 w 167"/>
                <a:gd name="T29" fmla="*/ 240 h 241"/>
                <a:gd name="T30" fmla="*/ 32 w 167"/>
                <a:gd name="T31" fmla="*/ 240 h 241"/>
                <a:gd name="T32" fmla="*/ 50 w 167"/>
                <a:gd name="T33" fmla="*/ 240 h 241"/>
                <a:gd name="T34" fmla="*/ 99 w 167"/>
                <a:gd name="T35" fmla="*/ 241 h 241"/>
                <a:gd name="T36" fmla="*/ 142 w 167"/>
                <a:gd name="T37" fmla="*/ 241 h 241"/>
                <a:gd name="T38" fmla="*/ 162 w 167"/>
                <a:gd name="T39" fmla="*/ 232 h 241"/>
                <a:gd name="T40" fmla="*/ 167 w 167"/>
                <a:gd name="T41" fmla="*/ 196 h 241"/>
                <a:gd name="T42" fmla="*/ 164 w 167"/>
                <a:gd name="T43" fmla="*/ 190 h 241"/>
                <a:gd name="T44" fmla="*/ 160 w 167"/>
                <a:gd name="T45" fmla="*/ 195 h 241"/>
                <a:gd name="T46" fmla="*/ 152 w 167"/>
                <a:gd name="T47" fmla="*/ 214 h 241"/>
                <a:gd name="T48" fmla="*/ 115 w 167"/>
                <a:gd name="T49" fmla="*/ 222 h 241"/>
                <a:gd name="T50" fmla="*/ 78 w 167"/>
                <a:gd name="T51" fmla="*/ 216 h 241"/>
                <a:gd name="T52" fmla="*/ 71 w 167"/>
                <a:gd name="T53" fmla="*/ 148 h 241"/>
                <a:gd name="T54" fmla="*/ 71 w 167"/>
                <a:gd name="T55" fmla="*/ 93 h 241"/>
                <a:gd name="T56" fmla="*/ 72 w 167"/>
                <a:gd name="T57" fmla="*/ 26 h 241"/>
                <a:gd name="T58" fmla="*/ 83 w 167"/>
                <a:gd name="T59" fmla="*/ 9 h 241"/>
                <a:gd name="T60" fmla="*/ 95 w 167"/>
                <a:gd name="T61" fmla="*/ 8 h 241"/>
                <a:gd name="T62" fmla="*/ 102 w 167"/>
                <a:gd name="T63" fmla="*/ 4 h 241"/>
                <a:gd name="T64" fmla="*/ 94 w 167"/>
                <a:gd name="T65" fmla="*/ 0 h 241"/>
                <a:gd name="T66" fmla="*/ 68 w 167"/>
                <a:gd name="T6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7" h="241">
                  <a:moveTo>
                    <a:pt x="68" y="1"/>
                  </a:moveTo>
                  <a:cubicBezTo>
                    <a:pt x="51" y="1"/>
                    <a:pt x="51" y="1"/>
                    <a:pt x="51" y="1"/>
                  </a:cubicBezTo>
                  <a:cubicBezTo>
                    <a:pt x="35" y="1"/>
                    <a:pt x="35" y="1"/>
                    <a:pt x="35" y="1"/>
                  </a:cubicBezTo>
                  <a:cubicBezTo>
                    <a:pt x="8" y="0"/>
                    <a:pt x="8" y="0"/>
                    <a:pt x="8" y="0"/>
                  </a:cubicBezTo>
                  <a:cubicBezTo>
                    <a:pt x="4" y="0"/>
                    <a:pt x="0" y="1"/>
                    <a:pt x="0" y="4"/>
                  </a:cubicBezTo>
                  <a:cubicBezTo>
                    <a:pt x="0" y="8"/>
                    <a:pt x="5" y="8"/>
                    <a:pt x="7" y="8"/>
                  </a:cubicBezTo>
                  <a:cubicBezTo>
                    <a:pt x="17" y="9"/>
                    <a:pt x="17" y="9"/>
                    <a:pt x="17" y="9"/>
                  </a:cubicBezTo>
                  <a:cubicBezTo>
                    <a:pt x="27" y="11"/>
                    <a:pt x="29" y="16"/>
                    <a:pt x="30" y="26"/>
                  </a:cubicBezTo>
                  <a:cubicBezTo>
                    <a:pt x="30" y="36"/>
                    <a:pt x="30" y="45"/>
                    <a:pt x="30" y="93"/>
                  </a:cubicBezTo>
                  <a:cubicBezTo>
                    <a:pt x="30" y="148"/>
                    <a:pt x="30" y="148"/>
                    <a:pt x="30" y="148"/>
                  </a:cubicBezTo>
                  <a:cubicBezTo>
                    <a:pt x="30" y="177"/>
                    <a:pt x="30" y="202"/>
                    <a:pt x="29" y="215"/>
                  </a:cubicBezTo>
                  <a:cubicBezTo>
                    <a:pt x="27" y="226"/>
                    <a:pt x="26" y="231"/>
                    <a:pt x="20" y="232"/>
                  </a:cubicBezTo>
                  <a:cubicBezTo>
                    <a:pt x="20" y="232"/>
                    <a:pt x="9" y="233"/>
                    <a:pt x="9" y="233"/>
                  </a:cubicBezTo>
                  <a:cubicBezTo>
                    <a:pt x="7" y="233"/>
                    <a:pt x="3" y="234"/>
                    <a:pt x="3" y="237"/>
                  </a:cubicBezTo>
                  <a:cubicBezTo>
                    <a:pt x="3" y="240"/>
                    <a:pt x="9" y="240"/>
                    <a:pt x="10" y="240"/>
                  </a:cubicBezTo>
                  <a:cubicBezTo>
                    <a:pt x="32" y="240"/>
                    <a:pt x="32" y="240"/>
                    <a:pt x="32" y="240"/>
                  </a:cubicBezTo>
                  <a:cubicBezTo>
                    <a:pt x="32" y="240"/>
                    <a:pt x="50" y="240"/>
                    <a:pt x="50" y="240"/>
                  </a:cubicBezTo>
                  <a:cubicBezTo>
                    <a:pt x="99" y="241"/>
                    <a:pt x="99" y="241"/>
                    <a:pt x="99" y="241"/>
                  </a:cubicBezTo>
                  <a:cubicBezTo>
                    <a:pt x="142" y="241"/>
                    <a:pt x="142" y="241"/>
                    <a:pt x="142" y="241"/>
                  </a:cubicBezTo>
                  <a:cubicBezTo>
                    <a:pt x="158" y="241"/>
                    <a:pt x="160" y="240"/>
                    <a:pt x="162" y="232"/>
                  </a:cubicBezTo>
                  <a:cubicBezTo>
                    <a:pt x="165" y="223"/>
                    <a:pt x="167" y="200"/>
                    <a:pt x="167" y="196"/>
                  </a:cubicBezTo>
                  <a:cubicBezTo>
                    <a:pt x="167" y="193"/>
                    <a:pt x="167" y="190"/>
                    <a:pt x="164" y="190"/>
                  </a:cubicBezTo>
                  <a:cubicBezTo>
                    <a:pt x="160" y="190"/>
                    <a:pt x="160" y="193"/>
                    <a:pt x="160" y="195"/>
                  </a:cubicBezTo>
                  <a:cubicBezTo>
                    <a:pt x="159" y="201"/>
                    <a:pt x="155" y="210"/>
                    <a:pt x="152" y="214"/>
                  </a:cubicBezTo>
                  <a:cubicBezTo>
                    <a:pt x="144" y="222"/>
                    <a:pt x="133" y="222"/>
                    <a:pt x="115" y="222"/>
                  </a:cubicBezTo>
                  <a:cubicBezTo>
                    <a:pt x="90" y="222"/>
                    <a:pt x="83" y="220"/>
                    <a:pt x="78" y="216"/>
                  </a:cubicBezTo>
                  <a:cubicBezTo>
                    <a:pt x="71" y="210"/>
                    <a:pt x="71" y="188"/>
                    <a:pt x="71" y="148"/>
                  </a:cubicBezTo>
                  <a:cubicBezTo>
                    <a:pt x="71" y="93"/>
                    <a:pt x="71" y="93"/>
                    <a:pt x="71" y="93"/>
                  </a:cubicBezTo>
                  <a:cubicBezTo>
                    <a:pt x="71" y="45"/>
                    <a:pt x="71" y="36"/>
                    <a:pt x="72" y="26"/>
                  </a:cubicBezTo>
                  <a:cubicBezTo>
                    <a:pt x="73" y="14"/>
                    <a:pt x="75" y="10"/>
                    <a:pt x="83" y="9"/>
                  </a:cubicBezTo>
                  <a:cubicBezTo>
                    <a:pt x="95" y="8"/>
                    <a:pt x="95" y="8"/>
                    <a:pt x="95" y="8"/>
                  </a:cubicBezTo>
                  <a:cubicBezTo>
                    <a:pt x="99" y="8"/>
                    <a:pt x="102" y="7"/>
                    <a:pt x="102" y="4"/>
                  </a:cubicBezTo>
                  <a:cubicBezTo>
                    <a:pt x="102" y="1"/>
                    <a:pt x="98" y="0"/>
                    <a:pt x="94" y="0"/>
                  </a:cubicBezTo>
                  <a:lnTo>
                    <a:pt x="68"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6" name="Freeform 25">
              <a:extLst>
                <a:ext uri="{FF2B5EF4-FFF2-40B4-BE49-F238E27FC236}">
                  <a16:creationId xmlns:a16="http://schemas.microsoft.com/office/drawing/2014/main" id="{D6D8D356-BF1E-4AE8-9277-DD31E430300B}"/>
                </a:ext>
              </a:extLst>
            </p:cNvPr>
            <p:cNvSpPr>
              <a:spLocks noEditPoints="1"/>
            </p:cNvSpPr>
            <p:nvPr userDrawn="1"/>
          </p:nvSpPr>
          <p:spPr bwMode="auto">
            <a:xfrm>
              <a:off x="3589" y="2740"/>
              <a:ext cx="124" cy="164"/>
            </a:xfrm>
            <a:custGeom>
              <a:avLst/>
              <a:gdLst>
                <a:gd name="T0" fmla="*/ 82 w 183"/>
                <a:gd name="T1" fmla="*/ 222 h 241"/>
                <a:gd name="T2" fmla="*/ 72 w 183"/>
                <a:gd name="T3" fmla="*/ 192 h 241"/>
                <a:gd name="T4" fmla="*/ 72 w 183"/>
                <a:gd name="T5" fmla="*/ 118 h 241"/>
                <a:gd name="T6" fmla="*/ 73 w 183"/>
                <a:gd name="T7" fmla="*/ 116 h 241"/>
                <a:gd name="T8" fmla="*/ 86 w 183"/>
                <a:gd name="T9" fmla="*/ 117 h 241"/>
                <a:gd name="T10" fmla="*/ 112 w 183"/>
                <a:gd name="T11" fmla="*/ 124 h 241"/>
                <a:gd name="T12" fmla="*/ 112 w 183"/>
                <a:gd name="T13" fmla="*/ 124 h 241"/>
                <a:gd name="T14" fmla="*/ 142 w 183"/>
                <a:gd name="T15" fmla="*/ 186 h 241"/>
                <a:gd name="T16" fmla="*/ 105 w 183"/>
                <a:gd name="T17" fmla="*/ 226 h 241"/>
                <a:gd name="T18" fmla="*/ 82 w 183"/>
                <a:gd name="T19" fmla="*/ 222 h 241"/>
                <a:gd name="T20" fmla="*/ 84 w 183"/>
                <a:gd name="T21" fmla="*/ 15 h 241"/>
                <a:gd name="T22" fmla="*/ 123 w 183"/>
                <a:gd name="T23" fmla="*/ 63 h 241"/>
                <a:gd name="T24" fmla="*/ 110 w 183"/>
                <a:gd name="T25" fmla="*/ 96 h 241"/>
                <a:gd name="T26" fmla="*/ 88 w 183"/>
                <a:gd name="T27" fmla="*/ 102 h 241"/>
                <a:gd name="T28" fmla="*/ 73 w 183"/>
                <a:gd name="T29" fmla="*/ 101 h 241"/>
                <a:gd name="T30" fmla="*/ 72 w 183"/>
                <a:gd name="T31" fmla="*/ 98 h 241"/>
                <a:gd name="T32" fmla="*/ 72 w 183"/>
                <a:gd name="T33" fmla="*/ 20 h 241"/>
                <a:gd name="T34" fmla="*/ 74 w 183"/>
                <a:gd name="T35" fmla="*/ 16 h 241"/>
                <a:gd name="T36" fmla="*/ 84 w 183"/>
                <a:gd name="T37" fmla="*/ 15 h 241"/>
                <a:gd name="T38" fmla="*/ 74 w 183"/>
                <a:gd name="T39" fmla="*/ 1 h 241"/>
                <a:gd name="T40" fmla="*/ 51 w 183"/>
                <a:gd name="T41" fmla="*/ 1 h 241"/>
                <a:gd name="T42" fmla="*/ 39 w 183"/>
                <a:gd name="T43" fmla="*/ 1 h 241"/>
                <a:gd name="T44" fmla="*/ 8 w 183"/>
                <a:gd name="T45" fmla="*/ 0 h 241"/>
                <a:gd name="T46" fmla="*/ 0 w 183"/>
                <a:gd name="T47" fmla="*/ 4 h 241"/>
                <a:gd name="T48" fmla="*/ 6 w 183"/>
                <a:gd name="T49" fmla="*/ 8 h 241"/>
                <a:gd name="T50" fmla="*/ 19 w 183"/>
                <a:gd name="T51" fmla="*/ 9 h 241"/>
                <a:gd name="T52" fmla="*/ 32 w 183"/>
                <a:gd name="T53" fmla="*/ 26 h 241"/>
                <a:gd name="T54" fmla="*/ 32 w 183"/>
                <a:gd name="T55" fmla="*/ 93 h 241"/>
                <a:gd name="T56" fmla="*/ 32 w 183"/>
                <a:gd name="T57" fmla="*/ 148 h 241"/>
                <a:gd name="T58" fmla="*/ 31 w 183"/>
                <a:gd name="T59" fmla="*/ 215 h 241"/>
                <a:gd name="T60" fmla="*/ 22 w 183"/>
                <a:gd name="T61" fmla="*/ 232 h 241"/>
                <a:gd name="T62" fmla="*/ 11 w 183"/>
                <a:gd name="T63" fmla="*/ 233 h 241"/>
                <a:gd name="T64" fmla="*/ 5 w 183"/>
                <a:gd name="T65" fmla="*/ 237 h 241"/>
                <a:gd name="T66" fmla="*/ 12 w 183"/>
                <a:gd name="T67" fmla="*/ 241 h 241"/>
                <a:gd name="T68" fmla="*/ 34 w 183"/>
                <a:gd name="T69" fmla="*/ 240 h 241"/>
                <a:gd name="T70" fmla="*/ 52 w 183"/>
                <a:gd name="T71" fmla="*/ 240 h 241"/>
                <a:gd name="T72" fmla="*/ 76 w 183"/>
                <a:gd name="T73" fmla="*/ 241 h 241"/>
                <a:gd name="T74" fmla="*/ 88 w 183"/>
                <a:gd name="T75" fmla="*/ 241 h 241"/>
                <a:gd name="T76" fmla="*/ 98 w 183"/>
                <a:gd name="T77" fmla="*/ 241 h 241"/>
                <a:gd name="T78" fmla="*/ 183 w 183"/>
                <a:gd name="T79" fmla="*/ 172 h 241"/>
                <a:gd name="T80" fmla="*/ 126 w 183"/>
                <a:gd name="T81" fmla="*/ 103 h 241"/>
                <a:gd name="T82" fmla="*/ 157 w 183"/>
                <a:gd name="T83" fmla="*/ 49 h 241"/>
                <a:gd name="T84" fmla="*/ 89 w 183"/>
                <a:gd name="T85" fmla="*/ 0 h 241"/>
                <a:gd name="T86" fmla="*/ 74 w 183"/>
                <a:gd name="T87"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3" h="241">
                  <a:moveTo>
                    <a:pt x="82" y="222"/>
                  </a:moveTo>
                  <a:cubicBezTo>
                    <a:pt x="72" y="218"/>
                    <a:pt x="72" y="213"/>
                    <a:pt x="72" y="192"/>
                  </a:cubicBezTo>
                  <a:cubicBezTo>
                    <a:pt x="72" y="118"/>
                    <a:pt x="72" y="118"/>
                    <a:pt x="72" y="118"/>
                  </a:cubicBezTo>
                  <a:cubicBezTo>
                    <a:pt x="72" y="116"/>
                    <a:pt x="72" y="116"/>
                    <a:pt x="73" y="116"/>
                  </a:cubicBezTo>
                  <a:cubicBezTo>
                    <a:pt x="86" y="117"/>
                    <a:pt x="86" y="117"/>
                    <a:pt x="86" y="117"/>
                  </a:cubicBezTo>
                  <a:cubicBezTo>
                    <a:pt x="98" y="117"/>
                    <a:pt x="105" y="119"/>
                    <a:pt x="112" y="124"/>
                  </a:cubicBezTo>
                  <a:cubicBezTo>
                    <a:pt x="112" y="124"/>
                    <a:pt x="112" y="124"/>
                    <a:pt x="112" y="124"/>
                  </a:cubicBezTo>
                  <a:cubicBezTo>
                    <a:pt x="139" y="143"/>
                    <a:pt x="142" y="174"/>
                    <a:pt x="142" y="186"/>
                  </a:cubicBezTo>
                  <a:cubicBezTo>
                    <a:pt x="142" y="224"/>
                    <a:pt x="111" y="226"/>
                    <a:pt x="105" y="226"/>
                  </a:cubicBezTo>
                  <a:cubicBezTo>
                    <a:pt x="98" y="226"/>
                    <a:pt x="91" y="225"/>
                    <a:pt x="82" y="222"/>
                  </a:cubicBezTo>
                  <a:moveTo>
                    <a:pt x="84" y="15"/>
                  </a:moveTo>
                  <a:cubicBezTo>
                    <a:pt x="112" y="15"/>
                    <a:pt x="123" y="44"/>
                    <a:pt x="123" y="63"/>
                  </a:cubicBezTo>
                  <a:cubicBezTo>
                    <a:pt x="123" y="78"/>
                    <a:pt x="118" y="89"/>
                    <a:pt x="110" y="96"/>
                  </a:cubicBezTo>
                  <a:cubicBezTo>
                    <a:pt x="105" y="101"/>
                    <a:pt x="97" y="102"/>
                    <a:pt x="88" y="102"/>
                  </a:cubicBezTo>
                  <a:cubicBezTo>
                    <a:pt x="73" y="101"/>
                    <a:pt x="73" y="101"/>
                    <a:pt x="73" y="101"/>
                  </a:cubicBezTo>
                  <a:cubicBezTo>
                    <a:pt x="72" y="101"/>
                    <a:pt x="72" y="100"/>
                    <a:pt x="72" y="98"/>
                  </a:cubicBezTo>
                  <a:cubicBezTo>
                    <a:pt x="72" y="20"/>
                    <a:pt x="72" y="20"/>
                    <a:pt x="72" y="20"/>
                  </a:cubicBezTo>
                  <a:cubicBezTo>
                    <a:pt x="72" y="17"/>
                    <a:pt x="72" y="16"/>
                    <a:pt x="74" y="16"/>
                  </a:cubicBezTo>
                  <a:cubicBezTo>
                    <a:pt x="74" y="16"/>
                    <a:pt x="84" y="15"/>
                    <a:pt x="84" y="15"/>
                  </a:cubicBezTo>
                  <a:moveTo>
                    <a:pt x="74" y="1"/>
                  </a:moveTo>
                  <a:cubicBezTo>
                    <a:pt x="51" y="1"/>
                    <a:pt x="51" y="1"/>
                    <a:pt x="51" y="1"/>
                  </a:cubicBezTo>
                  <a:cubicBezTo>
                    <a:pt x="39" y="1"/>
                    <a:pt x="39" y="1"/>
                    <a:pt x="39" y="1"/>
                  </a:cubicBezTo>
                  <a:cubicBezTo>
                    <a:pt x="8" y="0"/>
                    <a:pt x="8" y="0"/>
                    <a:pt x="8" y="0"/>
                  </a:cubicBezTo>
                  <a:cubicBezTo>
                    <a:pt x="4" y="0"/>
                    <a:pt x="0" y="1"/>
                    <a:pt x="0" y="4"/>
                  </a:cubicBezTo>
                  <a:cubicBezTo>
                    <a:pt x="0" y="8"/>
                    <a:pt x="4" y="8"/>
                    <a:pt x="6" y="8"/>
                  </a:cubicBezTo>
                  <a:cubicBezTo>
                    <a:pt x="19" y="9"/>
                    <a:pt x="19" y="9"/>
                    <a:pt x="19" y="9"/>
                  </a:cubicBezTo>
                  <a:cubicBezTo>
                    <a:pt x="29" y="11"/>
                    <a:pt x="31" y="16"/>
                    <a:pt x="32" y="26"/>
                  </a:cubicBezTo>
                  <a:cubicBezTo>
                    <a:pt x="32" y="36"/>
                    <a:pt x="32" y="45"/>
                    <a:pt x="32" y="93"/>
                  </a:cubicBezTo>
                  <a:cubicBezTo>
                    <a:pt x="32" y="148"/>
                    <a:pt x="32" y="148"/>
                    <a:pt x="32" y="148"/>
                  </a:cubicBezTo>
                  <a:cubicBezTo>
                    <a:pt x="32" y="177"/>
                    <a:pt x="32" y="202"/>
                    <a:pt x="31" y="215"/>
                  </a:cubicBezTo>
                  <a:cubicBezTo>
                    <a:pt x="29" y="224"/>
                    <a:pt x="28" y="231"/>
                    <a:pt x="22" y="232"/>
                  </a:cubicBezTo>
                  <a:cubicBezTo>
                    <a:pt x="22" y="232"/>
                    <a:pt x="11" y="233"/>
                    <a:pt x="11" y="233"/>
                  </a:cubicBezTo>
                  <a:cubicBezTo>
                    <a:pt x="8" y="233"/>
                    <a:pt x="5" y="234"/>
                    <a:pt x="5" y="237"/>
                  </a:cubicBezTo>
                  <a:cubicBezTo>
                    <a:pt x="5" y="241"/>
                    <a:pt x="10" y="241"/>
                    <a:pt x="12" y="241"/>
                  </a:cubicBezTo>
                  <a:cubicBezTo>
                    <a:pt x="34" y="240"/>
                    <a:pt x="34" y="240"/>
                    <a:pt x="34" y="240"/>
                  </a:cubicBezTo>
                  <a:cubicBezTo>
                    <a:pt x="34" y="240"/>
                    <a:pt x="52" y="240"/>
                    <a:pt x="52" y="240"/>
                  </a:cubicBezTo>
                  <a:cubicBezTo>
                    <a:pt x="76" y="241"/>
                    <a:pt x="76" y="241"/>
                    <a:pt x="76" y="241"/>
                  </a:cubicBezTo>
                  <a:cubicBezTo>
                    <a:pt x="76" y="241"/>
                    <a:pt x="88" y="241"/>
                    <a:pt x="88" y="241"/>
                  </a:cubicBezTo>
                  <a:cubicBezTo>
                    <a:pt x="98" y="241"/>
                    <a:pt x="98" y="241"/>
                    <a:pt x="98" y="241"/>
                  </a:cubicBezTo>
                  <a:cubicBezTo>
                    <a:pt x="156" y="241"/>
                    <a:pt x="183" y="206"/>
                    <a:pt x="183" y="172"/>
                  </a:cubicBezTo>
                  <a:cubicBezTo>
                    <a:pt x="183" y="136"/>
                    <a:pt x="154" y="113"/>
                    <a:pt x="126" y="103"/>
                  </a:cubicBezTo>
                  <a:cubicBezTo>
                    <a:pt x="145" y="88"/>
                    <a:pt x="157" y="73"/>
                    <a:pt x="157" y="49"/>
                  </a:cubicBezTo>
                  <a:cubicBezTo>
                    <a:pt x="157" y="37"/>
                    <a:pt x="152" y="0"/>
                    <a:pt x="89"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7" name="Freeform 26">
              <a:extLst>
                <a:ext uri="{FF2B5EF4-FFF2-40B4-BE49-F238E27FC236}">
                  <a16:creationId xmlns:a16="http://schemas.microsoft.com/office/drawing/2014/main" id="{3B13FBCC-8FA3-49FE-AFBC-9772E5283C43}"/>
                </a:ext>
              </a:extLst>
            </p:cNvPr>
            <p:cNvSpPr>
              <a:spLocks noEditPoints="1"/>
            </p:cNvSpPr>
            <p:nvPr userDrawn="1"/>
          </p:nvSpPr>
          <p:spPr bwMode="auto">
            <a:xfrm>
              <a:off x="3734" y="2738"/>
              <a:ext cx="176" cy="169"/>
            </a:xfrm>
            <a:custGeom>
              <a:avLst/>
              <a:gdLst>
                <a:gd name="T0" fmla="*/ 45 w 259"/>
                <a:gd name="T1" fmla="*/ 115 h 249"/>
                <a:gd name="T2" fmla="*/ 121 w 259"/>
                <a:gd name="T3" fmla="*/ 17 h 249"/>
                <a:gd name="T4" fmla="*/ 213 w 259"/>
                <a:gd name="T5" fmla="*/ 130 h 249"/>
                <a:gd name="T6" fmla="*/ 141 w 259"/>
                <a:gd name="T7" fmla="*/ 232 h 249"/>
                <a:gd name="T8" fmla="*/ 45 w 259"/>
                <a:gd name="T9" fmla="*/ 115 h 249"/>
                <a:gd name="T10" fmla="*/ 0 w 259"/>
                <a:gd name="T11" fmla="*/ 125 h 249"/>
                <a:gd name="T12" fmla="*/ 127 w 259"/>
                <a:gd name="T13" fmla="*/ 249 h 249"/>
                <a:gd name="T14" fmla="*/ 259 w 259"/>
                <a:gd name="T15" fmla="*/ 119 h 249"/>
                <a:gd name="T16" fmla="*/ 131 w 259"/>
                <a:gd name="T17" fmla="*/ 0 h 249"/>
                <a:gd name="T18" fmla="*/ 0 w 259"/>
                <a:gd name="T19" fmla="*/ 1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9" h="249">
                  <a:moveTo>
                    <a:pt x="45" y="115"/>
                  </a:moveTo>
                  <a:cubicBezTo>
                    <a:pt x="45" y="29"/>
                    <a:pt x="93" y="17"/>
                    <a:pt x="121" y="17"/>
                  </a:cubicBezTo>
                  <a:cubicBezTo>
                    <a:pt x="175" y="17"/>
                    <a:pt x="213" y="64"/>
                    <a:pt x="213" y="130"/>
                  </a:cubicBezTo>
                  <a:cubicBezTo>
                    <a:pt x="213" y="222"/>
                    <a:pt x="162" y="232"/>
                    <a:pt x="141" y="232"/>
                  </a:cubicBezTo>
                  <a:cubicBezTo>
                    <a:pt x="84" y="232"/>
                    <a:pt x="45" y="184"/>
                    <a:pt x="45" y="115"/>
                  </a:cubicBezTo>
                  <a:moveTo>
                    <a:pt x="0" y="125"/>
                  </a:moveTo>
                  <a:cubicBezTo>
                    <a:pt x="0" y="184"/>
                    <a:pt x="40" y="249"/>
                    <a:pt x="127" y="249"/>
                  </a:cubicBezTo>
                  <a:cubicBezTo>
                    <a:pt x="205" y="249"/>
                    <a:pt x="259" y="195"/>
                    <a:pt x="259" y="119"/>
                  </a:cubicBezTo>
                  <a:cubicBezTo>
                    <a:pt x="259" y="46"/>
                    <a:pt x="210" y="0"/>
                    <a:pt x="131" y="0"/>
                  </a:cubicBezTo>
                  <a:cubicBezTo>
                    <a:pt x="41" y="0"/>
                    <a:pt x="0" y="65"/>
                    <a:pt x="0" y="1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8" name="Freeform 27">
              <a:extLst>
                <a:ext uri="{FF2B5EF4-FFF2-40B4-BE49-F238E27FC236}">
                  <a16:creationId xmlns:a16="http://schemas.microsoft.com/office/drawing/2014/main" id="{2F2E1BE9-A009-417C-B408-DAC2049B0939}"/>
                </a:ext>
              </a:extLst>
            </p:cNvPr>
            <p:cNvSpPr>
              <a:spLocks/>
            </p:cNvSpPr>
            <p:nvPr userDrawn="1"/>
          </p:nvSpPr>
          <p:spPr bwMode="auto">
            <a:xfrm>
              <a:off x="3925" y="2740"/>
              <a:ext cx="172" cy="167"/>
            </a:xfrm>
            <a:custGeom>
              <a:avLst/>
              <a:gdLst>
                <a:gd name="T0" fmla="*/ 220 w 254"/>
                <a:gd name="T1" fmla="*/ 1 h 245"/>
                <a:gd name="T2" fmla="*/ 211 w 254"/>
                <a:gd name="T3" fmla="*/ 1 h 245"/>
                <a:gd name="T4" fmla="*/ 174 w 254"/>
                <a:gd name="T5" fmla="*/ 0 h 245"/>
                <a:gd name="T6" fmla="*/ 167 w 254"/>
                <a:gd name="T7" fmla="*/ 4 h 245"/>
                <a:gd name="T8" fmla="*/ 173 w 254"/>
                <a:gd name="T9" fmla="*/ 8 h 245"/>
                <a:gd name="T10" fmla="*/ 184 w 254"/>
                <a:gd name="T11" fmla="*/ 9 h 245"/>
                <a:gd name="T12" fmla="*/ 197 w 254"/>
                <a:gd name="T13" fmla="*/ 26 h 245"/>
                <a:gd name="T14" fmla="*/ 198 w 254"/>
                <a:gd name="T15" fmla="*/ 93 h 245"/>
                <a:gd name="T16" fmla="*/ 198 w 254"/>
                <a:gd name="T17" fmla="*/ 132 h 245"/>
                <a:gd name="T18" fmla="*/ 180 w 254"/>
                <a:gd name="T19" fmla="*/ 210 h 245"/>
                <a:gd name="T20" fmla="*/ 137 w 254"/>
                <a:gd name="T21" fmla="*/ 227 h 245"/>
                <a:gd name="T22" fmla="*/ 98 w 254"/>
                <a:gd name="T23" fmla="*/ 214 h 245"/>
                <a:gd name="T24" fmla="*/ 74 w 254"/>
                <a:gd name="T25" fmla="*/ 137 h 245"/>
                <a:gd name="T26" fmla="*/ 74 w 254"/>
                <a:gd name="T27" fmla="*/ 93 h 245"/>
                <a:gd name="T28" fmla="*/ 74 w 254"/>
                <a:gd name="T29" fmla="*/ 26 h 245"/>
                <a:gd name="T30" fmla="*/ 85 w 254"/>
                <a:gd name="T31" fmla="*/ 9 h 245"/>
                <a:gd name="T32" fmla="*/ 94 w 254"/>
                <a:gd name="T33" fmla="*/ 8 h 245"/>
                <a:gd name="T34" fmla="*/ 100 w 254"/>
                <a:gd name="T35" fmla="*/ 4 h 245"/>
                <a:gd name="T36" fmla="*/ 92 w 254"/>
                <a:gd name="T37" fmla="*/ 0 h 245"/>
                <a:gd name="T38" fmla="*/ 69 w 254"/>
                <a:gd name="T39" fmla="*/ 1 h 245"/>
                <a:gd name="T40" fmla="*/ 54 w 254"/>
                <a:gd name="T41" fmla="*/ 1 h 245"/>
                <a:gd name="T42" fmla="*/ 37 w 254"/>
                <a:gd name="T43" fmla="*/ 1 h 245"/>
                <a:gd name="T44" fmla="*/ 8 w 254"/>
                <a:gd name="T45" fmla="*/ 0 h 245"/>
                <a:gd name="T46" fmla="*/ 0 w 254"/>
                <a:gd name="T47" fmla="*/ 4 h 245"/>
                <a:gd name="T48" fmla="*/ 6 w 254"/>
                <a:gd name="T49" fmla="*/ 8 h 245"/>
                <a:gd name="T50" fmla="*/ 18 w 254"/>
                <a:gd name="T51" fmla="*/ 9 h 245"/>
                <a:gd name="T52" fmla="*/ 31 w 254"/>
                <a:gd name="T53" fmla="*/ 26 h 245"/>
                <a:gd name="T54" fmla="*/ 32 w 254"/>
                <a:gd name="T55" fmla="*/ 93 h 245"/>
                <a:gd name="T56" fmla="*/ 32 w 254"/>
                <a:gd name="T57" fmla="*/ 139 h 245"/>
                <a:gd name="T58" fmla="*/ 60 w 254"/>
                <a:gd name="T59" fmla="*/ 223 h 245"/>
                <a:gd name="T60" fmla="*/ 131 w 254"/>
                <a:gd name="T61" fmla="*/ 245 h 245"/>
                <a:gd name="T62" fmla="*/ 197 w 254"/>
                <a:gd name="T63" fmla="*/ 222 h 245"/>
                <a:gd name="T64" fmla="*/ 227 w 254"/>
                <a:gd name="T65" fmla="*/ 126 h 245"/>
                <a:gd name="T66" fmla="*/ 227 w 254"/>
                <a:gd name="T67" fmla="*/ 93 h 245"/>
                <a:gd name="T68" fmla="*/ 228 w 254"/>
                <a:gd name="T69" fmla="*/ 26 h 245"/>
                <a:gd name="T70" fmla="*/ 239 w 254"/>
                <a:gd name="T71" fmla="*/ 9 h 245"/>
                <a:gd name="T72" fmla="*/ 248 w 254"/>
                <a:gd name="T73" fmla="*/ 8 h 245"/>
                <a:gd name="T74" fmla="*/ 254 w 254"/>
                <a:gd name="T75" fmla="*/ 4 h 245"/>
                <a:gd name="T76" fmla="*/ 247 w 254"/>
                <a:gd name="T77" fmla="*/ 0 h 245"/>
                <a:gd name="T78" fmla="*/ 220 w 254"/>
                <a:gd name="T79" fmla="*/ 1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4" h="245">
                  <a:moveTo>
                    <a:pt x="220" y="1"/>
                  </a:moveTo>
                  <a:cubicBezTo>
                    <a:pt x="211" y="1"/>
                    <a:pt x="211" y="1"/>
                    <a:pt x="211" y="1"/>
                  </a:cubicBezTo>
                  <a:cubicBezTo>
                    <a:pt x="210" y="1"/>
                    <a:pt x="174" y="0"/>
                    <a:pt x="174" y="0"/>
                  </a:cubicBezTo>
                  <a:cubicBezTo>
                    <a:pt x="171" y="0"/>
                    <a:pt x="167" y="1"/>
                    <a:pt x="167" y="4"/>
                  </a:cubicBezTo>
                  <a:cubicBezTo>
                    <a:pt x="167" y="8"/>
                    <a:pt x="171" y="8"/>
                    <a:pt x="173" y="8"/>
                  </a:cubicBezTo>
                  <a:cubicBezTo>
                    <a:pt x="184" y="9"/>
                    <a:pt x="184" y="9"/>
                    <a:pt x="184" y="9"/>
                  </a:cubicBezTo>
                  <a:cubicBezTo>
                    <a:pt x="195" y="11"/>
                    <a:pt x="197" y="16"/>
                    <a:pt x="197" y="26"/>
                  </a:cubicBezTo>
                  <a:cubicBezTo>
                    <a:pt x="198" y="36"/>
                    <a:pt x="198" y="45"/>
                    <a:pt x="198" y="93"/>
                  </a:cubicBezTo>
                  <a:cubicBezTo>
                    <a:pt x="198" y="132"/>
                    <a:pt x="198" y="132"/>
                    <a:pt x="198" y="132"/>
                  </a:cubicBezTo>
                  <a:cubicBezTo>
                    <a:pt x="198" y="166"/>
                    <a:pt x="197" y="193"/>
                    <a:pt x="180" y="210"/>
                  </a:cubicBezTo>
                  <a:cubicBezTo>
                    <a:pt x="165" y="225"/>
                    <a:pt x="145" y="227"/>
                    <a:pt x="137" y="227"/>
                  </a:cubicBezTo>
                  <a:cubicBezTo>
                    <a:pt x="126" y="227"/>
                    <a:pt x="112" y="225"/>
                    <a:pt x="98" y="214"/>
                  </a:cubicBezTo>
                  <a:cubicBezTo>
                    <a:pt x="85" y="204"/>
                    <a:pt x="74" y="187"/>
                    <a:pt x="74" y="137"/>
                  </a:cubicBezTo>
                  <a:cubicBezTo>
                    <a:pt x="74" y="93"/>
                    <a:pt x="74" y="93"/>
                    <a:pt x="74" y="93"/>
                  </a:cubicBezTo>
                  <a:cubicBezTo>
                    <a:pt x="74" y="45"/>
                    <a:pt x="74" y="36"/>
                    <a:pt x="74" y="26"/>
                  </a:cubicBezTo>
                  <a:cubicBezTo>
                    <a:pt x="75" y="14"/>
                    <a:pt x="78" y="10"/>
                    <a:pt x="85" y="9"/>
                  </a:cubicBezTo>
                  <a:cubicBezTo>
                    <a:pt x="94" y="8"/>
                    <a:pt x="94" y="8"/>
                    <a:pt x="94" y="8"/>
                  </a:cubicBezTo>
                  <a:cubicBezTo>
                    <a:pt x="96" y="8"/>
                    <a:pt x="100" y="8"/>
                    <a:pt x="100" y="4"/>
                  </a:cubicBezTo>
                  <a:cubicBezTo>
                    <a:pt x="100" y="1"/>
                    <a:pt x="96" y="0"/>
                    <a:pt x="92" y="0"/>
                  </a:cubicBezTo>
                  <a:cubicBezTo>
                    <a:pt x="69" y="1"/>
                    <a:pt x="69" y="1"/>
                    <a:pt x="69" y="1"/>
                  </a:cubicBezTo>
                  <a:cubicBezTo>
                    <a:pt x="54" y="1"/>
                    <a:pt x="54" y="1"/>
                    <a:pt x="54" y="1"/>
                  </a:cubicBezTo>
                  <a:cubicBezTo>
                    <a:pt x="37" y="1"/>
                    <a:pt x="37" y="1"/>
                    <a:pt x="37" y="1"/>
                  </a:cubicBezTo>
                  <a:cubicBezTo>
                    <a:pt x="8" y="0"/>
                    <a:pt x="8" y="0"/>
                    <a:pt x="8" y="0"/>
                  </a:cubicBezTo>
                  <a:cubicBezTo>
                    <a:pt x="4" y="0"/>
                    <a:pt x="0" y="1"/>
                    <a:pt x="0" y="4"/>
                  </a:cubicBezTo>
                  <a:cubicBezTo>
                    <a:pt x="0" y="8"/>
                    <a:pt x="4" y="8"/>
                    <a:pt x="6" y="8"/>
                  </a:cubicBezTo>
                  <a:cubicBezTo>
                    <a:pt x="18" y="9"/>
                    <a:pt x="18" y="9"/>
                    <a:pt x="18" y="9"/>
                  </a:cubicBezTo>
                  <a:cubicBezTo>
                    <a:pt x="28" y="11"/>
                    <a:pt x="31" y="16"/>
                    <a:pt x="31" y="26"/>
                  </a:cubicBezTo>
                  <a:cubicBezTo>
                    <a:pt x="32" y="36"/>
                    <a:pt x="32" y="45"/>
                    <a:pt x="32" y="93"/>
                  </a:cubicBezTo>
                  <a:cubicBezTo>
                    <a:pt x="32" y="139"/>
                    <a:pt x="32" y="139"/>
                    <a:pt x="32" y="139"/>
                  </a:cubicBezTo>
                  <a:cubicBezTo>
                    <a:pt x="32" y="179"/>
                    <a:pt x="41" y="206"/>
                    <a:pt x="60" y="223"/>
                  </a:cubicBezTo>
                  <a:cubicBezTo>
                    <a:pt x="84" y="245"/>
                    <a:pt x="117" y="245"/>
                    <a:pt x="131" y="245"/>
                  </a:cubicBezTo>
                  <a:cubicBezTo>
                    <a:pt x="149" y="245"/>
                    <a:pt x="173" y="242"/>
                    <a:pt x="197" y="222"/>
                  </a:cubicBezTo>
                  <a:cubicBezTo>
                    <a:pt x="223" y="199"/>
                    <a:pt x="227" y="163"/>
                    <a:pt x="227" y="126"/>
                  </a:cubicBezTo>
                  <a:cubicBezTo>
                    <a:pt x="227" y="93"/>
                    <a:pt x="227" y="93"/>
                    <a:pt x="227" y="93"/>
                  </a:cubicBezTo>
                  <a:cubicBezTo>
                    <a:pt x="227" y="45"/>
                    <a:pt x="227" y="36"/>
                    <a:pt x="228" y="26"/>
                  </a:cubicBezTo>
                  <a:cubicBezTo>
                    <a:pt x="228" y="14"/>
                    <a:pt x="231" y="10"/>
                    <a:pt x="239" y="9"/>
                  </a:cubicBezTo>
                  <a:cubicBezTo>
                    <a:pt x="239" y="9"/>
                    <a:pt x="248" y="8"/>
                    <a:pt x="248" y="8"/>
                  </a:cubicBezTo>
                  <a:cubicBezTo>
                    <a:pt x="251" y="8"/>
                    <a:pt x="254" y="7"/>
                    <a:pt x="254" y="4"/>
                  </a:cubicBezTo>
                  <a:cubicBezTo>
                    <a:pt x="254" y="1"/>
                    <a:pt x="250" y="0"/>
                    <a:pt x="247" y="0"/>
                  </a:cubicBezTo>
                  <a:lnTo>
                    <a:pt x="22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09" name="Freeform 28">
              <a:extLst>
                <a:ext uri="{FF2B5EF4-FFF2-40B4-BE49-F238E27FC236}">
                  <a16:creationId xmlns:a16="http://schemas.microsoft.com/office/drawing/2014/main" id="{A2C49584-9B59-4558-83B2-4DE82B9450BF}"/>
                </a:ext>
              </a:extLst>
            </p:cNvPr>
            <p:cNvSpPr>
              <a:spLocks noEditPoints="1"/>
            </p:cNvSpPr>
            <p:nvPr userDrawn="1"/>
          </p:nvSpPr>
          <p:spPr bwMode="auto">
            <a:xfrm>
              <a:off x="4116" y="2740"/>
              <a:ext cx="170" cy="164"/>
            </a:xfrm>
            <a:custGeom>
              <a:avLst/>
              <a:gdLst>
                <a:gd name="T0" fmla="*/ 73 w 251"/>
                <a:gd name="T1" fmla="*/ 123 h 241"/>
                <a:gd name="T2" fmla="*/ 71 w 251"/>
                <a:gd name="T3" fmla="*/ 118 h 241"/>
                <a:gd name="T4" fmla="*/ 71 w 251"/>
                <a:gd name="T5" fmla="*/ 22 h 241"/>
                <a:gd name="T6" fmla="*/ 73 w 251"/>
                <a:gd name="T7" fmla="*/ 18 h 241"/>
                <a:gd name="T8" fmla="*/ 90 w 251"/>
                <a:gd name="T9" fmla="*/ 17 h 241"/>
                <a:gd name="T10" fmla="*/ 137 w 251"/>
                <a:gd name="T11" fmla="*/ 74 h 241"/>
                <a:gd name="T12" fmla="*/ 119 w 251"/>
                <a:gd name="T13" fmla="*/ 120 h 241"/>
                <a:gd name="T14" fmla="*/ 97 w 251"/>
                <a:gd name="T15" fmla="*/ 126 h 241"/>
                <a:gd name="T16" fmla="*/ 73 w 251"/>
                <a:gd name="T17" fmla="*/ 123 h 241"/>
                <a:gd name="T18" fmla="*/ 74 w 251"/>
                <a:gd name="T19" fmla="*/ 1 h 241"/>
                <a:gd name="T20" fmla="*/ 51 w 251"/>
                <a:gd name="T21" fmla="*/ 1 h 241"/>
                <a:gd name="T22" fmla="*/ 38 w 251"/>
                <a:gd name="T23" fmla="*/ 1 h 241"/>
                <a:gd name="T24" fmla="*/ 8 w 251"/>
                <a:gd name="T25" fmla="*/ 0 h 241"/>
                <a:gd name="T26" fmla="*/ 0 w 251"/>
                <a:gd name="T27" fmla="*/ 4 h 241"/>
                <a:gd name="T28" fmla="*/ 6 w 251"/>
                <a:gd name="T29" fmla="*/ 8 h 241"/>
                <a:gd name="T30" fmla="*/ 18 w 251"/>
                <a:gd name="T31" fmla="*/ 9 h 241"/>
                <a:gd name="T32" fmla="*/ 31 w 251"/>
                <a:gd name="T33" fmla="*/ 26 h 241"/>
                <a:gd name="T34" fmla="*/ 32 w 251"/>
                <a:gd name="T35" fmla="*/ 93 h 241"/>
                <a:gd name="T36" fmla="*/ 32 w 251"/>
                <a:gd name="T37" fmla="*/ 148 h 241"/>
                <a:gd name="T38" fmla="*/ 30 w 251"/>
                <a:gd name="T39" fmla="*/ 215 h 241"/>
                <a:gd name="T40" fmla="*/ 22 w 251"/>
                <a:gd name="T41" fmla="*/ 232 h 241"/>
                <a:gd name="T42" fmla="*/ 11 w 251"/>
                <a:gd name="T43" fmla="*/ 233 h 241"/>
                <a:gd name="T44" fmla="*/ 5 w 251"/>
                <a:gd name="T45" fmla="*/ 237 h 241"/>
                <a:gd name="T46" fmla="*/ 12 w 251"/>
                <a:gd name="T47" fmla="*/ 241 h 241"/>
                <a:gd name="T48" fmla="*/ 38 w 251"/>
                <a:gd name="T49" fmla="*/ 240 h 241"/>
                <a:gd name="T50" fmla="*/ 50 w 251"/>
                <a:gd name="T51" fmla="*/ 240 h 241"/>
                <a:gd name="T52" fmla="*/ 61 w 251"/>
                <a:gd name="T53" fmla="*/ 240 h 241"/>
                <a:gd name="T54" fmla="*/ 97 w 251"/>
                <a:gd name="T55" fmla="*/ 241 h 241"/>
                <a:gd name="T56" fmla="*/ 104 w 251"/>
                <a:gd name="T57" fmla="*/ 237 h 241"/>
                <a:gd name="T58" fmla="*/ 99 w 251"/>
                <a:gd name="T59" fmla="*/ 233 h 241"/>
                <a:gd name="T60" fmla="*/ 84 w 251"/>
                <a:gd name="T61" fmla="*/ 232 h 241"/>
                <a:gd name="T62" fmla="*/ 72 w 251"/>
                <a:gd name="T63" fmla="*/ 215 h 241"/>
                <a:gd name="T64" fmla="*/ 71 w 251"/>
                <a:gd name="T65" fmla="*/ 148 h 241"/>
                <a:gd name="T66" fmla="*/ 71 w 251"/>
                <a:gd name="T67" fmla="*/ 143 h 241"/>
                <a:gd name="T68" fmla="*/ 73 w 251"/>
                <a:gd name="T69" fmla="*/ 142 h 241"/>
                <a:gd name="T70" fmla="*/ 100 w 251"/>
                <a:gd name="T71" fmla="*/ 142 h 241"/>
                <a:gd name="T72" fmla="*/ 105 w 251"/>
                <a:gd name="T73" fmla="*/ 144 h 241"/>
                <a:gd name="T74" fmla="*/ 120 w 251"/>
                <a:gd name="T75" fmla="*/ 165 h 241"/>
                <a:gd name="T76" fmla="*/ 136 w 251"/>
                <a:gd name="T77" fmla="*/ 188 h 241"/>
                <a:gd name="T78" fmla="*/ 180 w 251"/>
                <a:gd name="T79" fmla="*/ 234 h 241"/>
                <a:gd name="T80" fmla="*/ 214 w 251"/>
                <a:gd name="T81" fmla="*/ 241 h 241"/>
                <a:gd name="T82" fmla="*/ 244 w 251"/>
                <a:gd name="T83" fmla="*/ 241 h 241"/>
                <a:gd name="T84" fmla="*/ 251 w 251"/>
                <a:gd name="T85" fmla="*/ 237 h 241"/>
                <a:gd name="T86" fmla="*/ 246 w 251"/>
                <a:gd name="T87" fmla="*/ 233 h 241"/>
                <a:gd name="T88" fmla="*/ 237 w 251"/>
                <a:gd name="T89" fmla="*/ 232 h 241"/>
                <a:gd name="T90" fmla="*/ 202 w 251"/>
                <a:gd name="T91" fmla="*/ 211 h 241"/>
                <a:gd name="T92" fmla="*/ 145 w 251"/>
                <a:gd name="T93" fmla="*/ 142 h 241"/>
                <a:gd name="T94" fmla="*/ 134 w 251"/>
                <a:gd name="T95" fmla="*/ 129 h 241"/>
                <a:gd name="T96" fmla="*/ 176 w 251"/>
                <a:gd name="T97" fmla="*/ 58 h 241"/>
                <a:gd name="T98" fmla="*/ 154 w 251"/>
                <a:gd name="T99" fmla="*/ 14 h 241"/>
                <a:gd name="T100" fmla="*/ 96 w 251"/>
                <a:gd name="T101" fmla="*/ 0 h 241"/>
                <a:gd name="T102" fmla="*/ 74 w 251"/>
                <a:gd name="T103" fmla="*/ 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1" h="241">
                  <a:moveTo>
                    <a:pt x="73" y="123"/>
                  </a:moveTo>
                  <a:cubicBezTo>
                    <a:pt x="71" y="122"/>
                    <a:pt x="71" y="121"/>
                    <a:pt x="71" y="118"/>
                  </a:cubicBezTo>
                  <a:cubicBezTo>
                    <a:pt x="71" y="22"/>
                    <a:pt x="71" y="22"/>
                    <a:pt x="71" y="22"/>
                  </a:cubicBezTo>
                  <a:cubicBezTo>
                    <a:pt x="71" y="19"/>
                    <a:pt x="71" y="19"/>
                    <a:pt x="73" y="18"/>
                  </a:cubicBezTo>
                  <a:cubicBezTo>
                    <a:pt x="76" y="17"/>
                    <a:pt x="81" y="17"/>
                    <a:pt x="90" y="17"/>
                  </a:cubicBezTo>
                  <a:cubicBezTo>
                    <a:pt x="107" y="17"/>
                    <a:pt x="137" y="29"/>
                    <a:pt x="137" y="74"/>
                  </a:cubicBezTo>
                  <a:cubicBezTo>
                    <a:pt x="137" y="103"/>
                    <a:pt x="126" y="115"/>
                    <a:pt x="119" y="120"/>
                  </a:cubicBezTo>
                  <a:cubicBezTo>
                    <a:pt x="113" y="124"/>
                    <a:pt x="109" y="126"/>
                    <a:pt x="97" y="126"/>
                  </a:cubicBezTo>
                  <a:cubicBezTo>
                    <a:pt x="88" y="126"/>
                    <a:pt x="79" y="125"/>
                    <a:pt x="73" y="123"/>
                  </a:cubicBezTo>
                  <a:moveTo>
                    <a:pt x="74" y="1"/>
                  </a:moveTo>
                  <a:cubicBezTo>
                    <a:pt x="51" y="1"/>
                    <a:pt x="51" y="1"/>
                    <a:pt x="51" y="1"/>
                  </a:cubicBezTo>
                  <a:cubicBezTo>
                    <a:pt x="38" y="1"/>
                    <a:pt x="38" y="1"/>
                    <a:pt x="38" y="1"/>
                  </a:cubicBezTo>
                  <a:cubicBezTo>
                    <a:pt x="8" y="0"/>
                    <a:pt x="8" y="0"/>
                    <a:pt x="8" y="0"/>
                  </a:cubicBezTo>
                  <a:cubicBezTo>
                    <a:pt x="4" y="0"/>
                    <a:pt x="0" y="1"/>
                    <a:pt x="0" y="4"/>
                  </a:cubicBezTo>
                  <a:cubicBezTo>
                    <a:pt x="0" y="8"/>
                    <a:pt x="4" y="8"/>
                    <a:pt x="6" y="8"/>
                  </a:cubicBezTo>
                  <a:cubicBezTo>
                    <a:pt x="18" y="9"/>
                    <a:pt x="18" y="9"/>
                    <a:pt x="18" y="9"/>
                  </a:cubicBezTo>
                  <a:cubicBezTo>
                    <a:pt x="29" y="11"/>
                    <a:pt x="31" y="16"/>
                    <a:pt x="31" y="26"/>
                  </a:cubicBezTo>
                  <a:cubicBezTo>
                    <a:pt x="32" y="36"/>
                    <a:pt x="32" y="45"/>
                    <a:pt x="32" y="93"/>
                  </a:cubicBezTo>
                  <a:cubicBezTo>
                    <a:pt x="32" y="148"/>
                    <a:pt x="32" y="148"/>
                    <a:pt x="32" y="148"/>
                  </a:cubicBezTo>
                  <a:cubicBezTo>
                    <a:pt x="32" y="177"/>
                    <a:pt x="32" y="202"/>
                    <a:pt x="30" y="215"/>
                  </a:cubicBezTo>
                  <a:cubicBezTo>
                    <a:pt x="29" y="224"/>
                    <a:pt x="28" y="231"/>
                    <a:pt x="22" y="232"/>
                  </a:cubicBezTo>
                  <a:cubicBezTo>
                    <a:pt x="11" y="233"/>
                    <a:pt x="11" y="233"/>
                    <a:pt x="11" y="233"/>
                  </a:cubicBezTo>
                  <a:cubicBezTo>
                    <a:pt x="8" y="233"/>
                    <a:pt x="5" y="234"/>
                    <a:pt x="5" y="237"/>
                  </a:cubicBezTo>
                  <a:cubicBezTo>
                    <a:pt x="5" y="241"/>
                    <a:pt x="10" y="241"/>
                    <a:pt x="12" y="241"/>
                  </a:cubicBezTo>
                  <a:cubicBezTo>
                    <a:pt x="38" y="240"/>
                    <a:pt x="38" y="240"/>
                    <a:pt x="38" y="240"/>
                  </a:cubicBezTo>
                  <a:cubicBezTo>
                    <a:pt x="50" y="240"/>
                    <a:pt x="50" y="240"/>
                    <a:pt x="50" y="240"/>
                  </a:cubicBezTo>
                  <a:cubicBezTo>
                    <a:pt x="61" y="240"/>
                    <a:pt x="61" y="240"/>
                    <a:pt x="61" y="240"/>
                  </a:cubicBezTo>
                  <a:cubicBezTo>
                    <a:pt x="97" y="241"/>
                    <a:pt x="97" y="241"/>
                    <a:pt x="97" y="241"/>
                  </a:cubicBezTo>
                  <a:cubicBezTo>
                    <a:pt x="99" y="241"/>
                    <a:pt x="104" y="241"/>
                    <a:pt x="104" y="237"/>
                  </a:cubicBezTo>
                  <a:cubicBezTo>
                    <a:pt x="104" y="236"/>
                    <a:pt x="103" y="233"/>
                    <a:pt x="99" y="233"/>
                  </a:cubicBezTo>
                  <a:cubicBezTo>
                    <a:pt x="84" y="232"/>
                    <a:pt x="84" y="232"/>
                    <a:pt x="84" y="232"/>
                  </a:cubicBezTo>
                  <a:cubicBezTo>
                    <a:pt x="76" y="231"/>
                    <a:pt x="73" y="225"/>
                    <a:pt x="72" y="215"/>
                  </a:cubicBezTo>
                  <a:cubicBezTo>
                    <a:pt x="71" y="202"/>
                    <a:pt x="71" y="177"/>
                    <a:pt x="71" y="148"/>
                  </a:cubicBezTo>
                  <a:cubicBezTo>
                    <a:pt x="71" y="143"/>
                    <a:pt x="71" y="143"/>
                    <a:pt x="71" y="143"/>
                  </a:cubicBezTo>
                  <a:cubicBezTo>
                    <a:pt x="71" y="142"/>
                    <a:pt x="71" y="142"/>
                    <a:pt x="73" y="142"/>
                  </a:cubicBezTo>
                  <a:cubicBezTo>
                    <a:pt x="100" y="142"/>
                    <a:pt x="100" y="142"/>
                    <a:pt x="100" y="142"/>
                  </a:cubicBezTo>
                  <a:cubicBezTo>
                    <a:pt x="102" y="142"/>
                    <a:pt x="104" y="143"/>
                    <a:pt x="105" y="144"/>
                  </a:cubicBezTo>
                  <a:cubicBezTo>
                    <a:pt x="105" y="144"/>
                    <a:pt x="120" y="165"/>
                    <a:pt x="120" y="165"/>
                  </a:cubicBezTo>
                  <a:cubicBezTo>
                    <a:pt x="136" y="188"/>
                    <a:pt x="136" y="188"/>
                    <a:pt x="136" y="188"/>
                  </a:cubicBezTo>
                  <a:cubicBezTo>
                    <a:pt x="155" y="213"/>
                    <a:pt x="166" y="227"/>
                    <a:pt x="180" y="234"/>
                  </a:cubicBezTo>
                  <a:cubicBezTo>
                    <a:pt x="188" y="239"/>
                    <a:pt x="197" y="241"/>
                    <a:pt x="214" y="241"/>
                  </a:cubicBezTo>
                  <a:cubicBezTo>
                    <a:pt x="244" y="241"/>
                    <a:pt x="244" y="241"/>
                    <a:pt x="244" y="241"/>
                  </a:cubicBezTo>
                  <a:cubicBezTo>
                    <a:pt x="246" y="241"/>
                    <a:pt x="251" y="241"/>
                    <a:pt x="251" y="237"/>
                  </a:cubicBezTo>
                  <a:cubicBezTo>
                    <a:pt x="251" y="236"/>
                    <a:pt x="250" y="233"/>
                    <a:pt x="246" y="233"/>
                  </a:cubicBezTo>
                  <a:cubicBezTo>
                    <a:pt x="237" y="232"/>
                    <a:pt x="237" y="232"/>
                    <a:pt x="237" y="232"/>
                  </a:cubicBezTo>
                  <a:cubicBezTo>
                    <a:pt x="232" y="231"/>
                    <a:pt x="220" y="229"/>
                    <a:pt x="202" y="211"/>
                  </a:cubicBezTo>
                  <a:cubicBezTo>
                    <a:pt x="186" y="194"/>
                    <a:pt x="168" y="171"/>
                    <a:pt x="145" y="142"/>
                  </a:cubicBezTo>
                  <a:cubicBezTo>
                    <a:pt x="145" y="142"/>
                    <a:pt x="135" y="130"/>
                    <a:pt x="134" y="129"/>
                  </a:cubicBezTo>
                  <a:cubicBezTo>
                    <a:pt x="163" y="105"/>
                    <a:pt x="176" y="84"/>
                    <a:pt x="176" y="58"/>
                  </a:cubicBezTo>
                  <a:cubicBezTo>
                    <a:pt x="176" y="35"/>
                    <a:pt x="162" y="19"/>
                    <a:pt x="154" y="14"/>
                  </a:cubicBezTo>
                  <a:cubicBezTo>
                    <a:pt x="136" y="2"/>
                    <a:pt x="115" y="0"/>
                    <a:pt x="96" y="0"/>
                  </a:cubicBezTo>
                  <a:lnTo>
                    <a:pt x="7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0" name="Freeform 29">
              <a:extLst>
                <a:ext uri="{FF2B5EF4-FFF2-40B4-BE49-F238E27FC236}">
                  <a16:creationId xmlns:a16="http://schemas.microsoft.com/office/drawing/2014/main" id="{06799FB9-D454-4BA8-BE06-D63F5AA026DC}"/>
                </a:ext>
              </a:extLst>
            </p:cNvPr>
            <p:cNvSpPr>
              <a:spLocks/>
            </p:cNvSpPr>
            <p:nvPr userDrawn="1"/>
          </p:nvSpPr>
          <p:spPr bwMode="auto">
            <a:xfrm>
              <a:off x="4290" y="2737"/>
              <a:ext cx="180" cy="169"/>
            </a:xfrm>
            <a:custGeom>
              <a:avLst/>
              <a:gdLst>
                <a:gd name="T0" fmla="*/ 31 w 266"/>
                <a:gd name="T1" fmla="*/ 12 h 249"/>
                <a:gd name="T2" fmla="*/ 29 w 266"/>
                <a:gd name="T3" fmla="*/ 198 h 249"/>
                <a:gd name="T4" fmla="*/ 19 w 266"/>
                <a:gd name="T5" fmla="*/ 237 h 249"/>
                <a:gd name="T6" fmla="*/ 5 w 266"/>
                <a:gd name="T7" fmla="*/ 238 h 249"/>
                <a:gd name="T8" fmla="*/ 0 w 266"/>
                <a:gd name="T9" fmla="*/ 242 h 249"/>
                <a:gd name="T10" fmla="*/ 7 w 266"/>
                <a:gd name="T11" fmla="*/ 246 h 249"/>
                <a:gd name="T12" fmla="*/ 36 w 266"/>
                <a:gd name="T13" fmla="*/ 245 h 249"/>
                <a:gd name="T14" fmla="*/ 41 w 266"/>
                <a:gd name="T15" fmla="*/ 245 h 249"/>
                <a:gd name="T16" fmla="*/ 50 w 266"/>
                <a:gd name="T17" fmla="*/ 245 h 249"/>
                <a:gd name="T18" fmla="*/ 80 w 266"/>
                <a:gd name="T19" fmla="*/ 246 h 249"/>
                <a:gd name="T20" fmla="*/ 88 w 266"/>
                <a:gd name="T21" fmla="*/ 242 h 249"/>
                <a:gd name="T22" fmla="*/ 82 w 266"/>
                <a:gd name="T23" fmla="*/ 238 h 249"/>
                <a:gd name="T24" fmla="*/ 66 w 266"/>
                <a:gd name="T25" fmla="*/ 236 h 249"/>
                <a:gd name="T26" fmla="*/ 56 w 266"/>
                <a:gd name="T27" fmla="*/ 202 h 249"/>
                <a:gd name="T28" fmla="*/ 52 w 266"/>
                <a:gd name="T29" fmla="*/ 71 h 249"/>
                <a:gd name="T30" fmla="*/ 59 w 266"/>
                <a:gd name="T31" fmla="*/ 77 h 249"/>
                <a:gd name="T32" fmla="*/ 127 w 266"/>
                <a:gd name="T33" fmla="*/ 149 h 249"/>
                <a:gd name="T34" fmla="*/ 169 w 266"/>
                <a:gd name="T35" fmla="*/ 191 h 249"/>
                <a:gd name="T36" fmla="*/ 220 w 266"/>
                <a:gd name="T37" fmla="*/ 242 h 249"/>
                <a:gd name="T38" fmla="*/ 231 w 266"/>
                <a:gd name="T39" fmla="*/ 249 h 249"/>
                <a:gd name="T40" fmla="*/ 236 w 266"/>
                <a:gd name="T41" fmla="*/ 239 h 249"/>
                <a:gd name="T42" fmla="*/ 240 w 266"/>
                <a:gd name="T43" fmla="*/ 40 h 249"/>
                <a:gd name="T44" fmla="*/ 251 w 266"/>
                <a:gd name="T45" fmla="*/ 14 h 249"/>
                <a:gd name="T46" fmla="*/ 260 w 266"/>
                <a:gd name="T47" fmla="*/ 13 h 249"/>
                <a:gd name="T48" fmla="*/ 266 w 266"/>
                <a:gd name="T49" fmla="*/ 9 h 249"/>
                <a:gd name="T50" fmla="*/ 258 w 266"/>
                <a:gd name="T51" fmla="*/ 5 h 249"/>
                <a:gd name="T52" fmla="*/ 233 w 266"/>
                <a:gd name="T53" fmla="*/ 6 h 249"/>
                <a:gd name="T54" fmla="*/ 227 w 266"/>
                <a:gd name="T55" fmla="*/ 6 h 249"/>
                <a:gd name="T56" fmla="*/ 216 w 266"/>
                <a:gd name="T57" fmla="*/ 6 h 249"/>
                <a:gd name="T58" fmla="*/ 189 w 266"/>
                <a:gd name="T59" fmla="*/ 5 h 249"/>
                <a:gd name="T60" fmla="*/ 180 w 266"/>
                <a:gd name="T61" fmla="*/ 9 h 249"/>
                <a:gd name="T62" fmla="*/ 186 w 266"/>
                <a:gd name="T63" fmla="*/ 13 h 249"/>
                <a:gd name="T64" fmla="*/ 203 w 266"/>
                <a:gd name="T65" fmla="*/ 15 h 249"/>
                <a:gd name="T66" fmla="*/ 213 w 266"/>
                <a:gd name="T67" fmla="*/ 42 h 249"/>
                <a:gd name="T68" fmla="*/ 216 w 266"/>
                <a:gd name="T69" fmla="*/ 183 h 249"/>
                <a:gd name="T70" fmla="*/ 215 w 266"/>
                <a:gd name="T71" fmla="*/ 183 h 249"/>
                <a:gd name="T72" fmla="*/ 193 w 266"/>
                <a:gd name="T73" fmla="*/ 160 h 249"/>
                <a:gd name="T74" fmla="*/ 146 w 266"/>
                <a:gd name="T75" fmla="*/ 111 h 249"/>
                <a:gd name="T76" fmla="*/ 49 w 266"/>
                <a:gd name="T77" fmla="*/ 10 h 249"/>
                <a:gd name="T78" fmla="*/ 46 w 266"/>
                <a:gd name="T79" fmla="*/ 7 h 249"/>
                <a:gd name="T80" fmla="*/ 36 w 266"/>
                <a:gd name="T81" fmla="*/ 0 h 249"/>
                <a:gd name="T82" fmla="*/ 31 w 266"/>
                <a:gd name="T83" fmla="*/ 12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66" h="249">
                  <a:moveTo>
                    <a:pt x="31" y="12"/>
                  </a:moveTo>
                  <a:cubicBezTo>
                    <a:pt x="29" y="198"/>
                    <a:pt x="29" y="198"/>
                    <a:pt x="29" y="198"/>
                  </a:cubicBezTo>
                  <a:cubicBezTo>
                    <a:pt x="28" y="226"/>
                    <a:pt x="27" y="234"/>
                    <a:pt x="19" y="237"/>
                  </a:cubicBezTo>
                  <a:cubicBezTo>
                    <a:pt x="15" y="238"/>
                    <a:pt x="9" y="238"/>
                    <a:pt x="5" y="238"/>
                  </a:cubicBezTo>
                  <a:cubicBezTo>
                    <a:pt x="4" y="238"/>
                    <a:pt x="0" y="238"/>
                    <a:pt x="0" y="242"/>
                  </a:cubicBezTo>
                  <a:cubicBezTo>
                    <a:pt x="0" y="246"/>
                    <a:pt x="4" y="246"/>
                    <a:pt x="7" y="246"/>
                  </a:cubicBezTo>
                  <a:cubicBezTo>
                    <a:pt x="36" y="245"/>
                    <a:pt x="36" y="245"/>
                    <a:pt x="36" y="245"/>
                  </a:cubicBezTo>
                  <a:cubicBezTo>
                    <a:pt x="41" y="245"/>
                    <a:pt x="41" y="245"/>
                    <a:pt x="41" y="245"/>
                  </a:cubicBezTo>
                  <a:cubicBezTo>
                    <a:pt x="50" y="245"/>
                    <a:pt x="50" y="245"/>
                    <a:pt x="50" y="245"/>
                  </a:cubicBezTo>
                  <a:cubicBezTo>
                    <a:pt x="80" y="246"/>
                    <a:pt x="80" y="246"/>
                    <a:pt x="80" y="246"/>
                  </a:cubicBezTo>
                  <a:cubicBezTo>
                    <a:pt x="83" y="246"/>
                    <a:pt x="88" y="246"/>
                    <a:pt x="88" y="242"/>
                  </a:cubicBezTo>
                  <a:cubicBezTo>
                    <a:pt x="88" y="238"/>
                    <a:pt x="84" y="238"/>
                    <a:pt x="82" y="238"/>
                  </a:cubicBezTo>
                  <a:cubicBezTo>
                    <a:pt x="78" y="238"/>
                    <a:pt x="72" y="238"/>
                    <a:pt x="66" y="236"/>
                  </a:cubicBezTo>
                  <a:cubicBezTo>
                    <a:pt x="59" y="234"/>
                    <a:pt x="56" y="223"/>
                    <a:pt x="56" y="202"/>
                  </a:cubicBezTo>
                  <a:cubicBezTo>
                    <a:pt x="56" y="202"/>
                    <a:pt x="52" y="74"/>
                    <a:pt x="52" y="71"/>
                  </a:cubicBezTo>
                  <a:cubicBezTo>
                    <a:pt x="54" y="72"/>
                    <a:pt x="59" y="77"/>
                    <a:pt x="59" y="77"/>
                  </a:cubicBezTo>
                  <a:cubicBezTo>
                    <a:pt x="72" y="92"/>
                    <a:pt x="100" y="122"/>
                    <a:pt x="127" y="149"/>
                  </a:cubicBezTo>
                  <a:cubicBezTo>
                    <a:pt x="169" y="191"/>
                    <a:pt x="169" y="191"/>
                    <a:pt x="169" y="191"/>
                  </a:cubicBezTo>
                  <a:cubicBezTo>
                    <a:pt x="220" y="242"/>
                    <a:pt x="220" y="242"/>
                    <a:pt x="220" y="242"/>
                  </a:cubicBezTo>
                  <a:cubicBezTo>
                    <a:pt x="224" y="246"/>
                    <a:pt x="227" y="249"/>
                    <a:pt x="231" y="249"/>
                  </a:cubicBezTo>
                  <a:cubicBezTo>
                    <a:pt x="236" y="249"/>
                    <a:pt x="236" y="244"/>
                    <a:pt x="236" y="239"/>
                  </a:cubicBezTo>
                  <a:cubicBezTo>
                    <a:pt x="240" y="40"/>
                    <a:pt x="240" y="40"/>
                    <a:pt x="240" y="40"/>
                  </a:cubicBezTo>
                  <a:cubicBezTo>
                    <a:pt x="240" y="22"/>
                    <a:pt x="242" y="16"/>
                    <a:pt x="251" y="14"/>
                  </a:cubicBezTo>
                  <a:cubicBezTo>
                    <a:pt x="251" y="14"/>
                    <a:pt x="260" y="13"/>
                    <a:pt x="260" y="13"/>
                  </a:cubicBezTo>
                  <a:cubicBezTo>
                    <a:pt x="264" y="13"/>
                    <a:pt x="266" y="11"/>
                    <a:pt x="266" y="9"/>
                  </a:cubicBezTo>
                  <a:cubicBezTo>
                    <a:pt x="266" y="5"/>
                    <a:pt x="262" y="5"/>
                    <a:pt x="258" y="5"/>
                  </a:cubicBezTo>
                  <a:cubicBezTo>
                    <a:pt x="233" y="6"/>
                    <a:pt x="233" y="6"/>
                    <a:pt x="233" y="6"/>
                  </a:cubicBezTo>
                  <a:cubicBezTo>
                    <a:pt x="227" y="6"/>
                    <a:pt x="227" y="6"/>
                    <a:pt x="227" y="6"/>
                  </a:cubicBezTo>
                  <a:cubicBezTo>
                    <a:pt x="216" y="6"/>
                    <a:pt x="216" y="6"/>
                    <a:pt x="216" y="6"/>
                  </a:cubicBezTo>
                  <a:cubicBezTo>
                    <a:pt x="189" y="5"/>
                    <a:pt x="189" y="5"/>
                    <a:pt x="189" y="5"/>
                  </a:cubicBezTo>
                  <a:cubicBezTo>
                    <a:pt x="185" y="5"/>
                    <a:pt x="180" y="5"/>
                    <a:pt x="180" y="9"/>
                  </a:cubicBezTo>
                  <a:cubicBezTo>
                    <a:pt x="180" y="12"/>
                    <a:pt x="183" y="13"/>
                    <a:pt x="186" y="13"/>
                  </a:cubicBezTo>
                  <a:cubicBezTo>
                    <a:pt x="191" y="13"/>
                    <a:pt x="198" y="13"/>
                    <a:pt x="203" y="15"/>
                  </a:cubicBezTo>
                  <a:cubicBezTo>
                    <a:pt x="209" y="17"/>
                    <a:pt x="212" y="22"/>
                    <a:pt x="213" y="42"/>
                  </a:cubicBezTo>
                  <a:cubicBezTo>
                    <a:pt x="213" y="42"/>
                    <a:pt x="216" y="175"/>
                    <a:pt x="216" y="183"/>
                  </a:cubicBezTo>
                  <a:cubicBezTo>
                    <a:pt x="215" y="183"/>
                    <a:pt x="215" y="183"/>
                    <a:pt x="215" y="183"/>
                  </a:cubicBezTo>
                  <a:cubicBezTo>
                    <a:pt x="215" y="183"/>
                    <a:pt x="193" y="160"/>
                    <a:pt x="193" y="160"/>
                  </a:cubicBezTo>
                  <a:cubicBezTo>
                    <a:pt x="146" y="111"/>
                    <a:pt x="146" y="111"/>
                    <a:pt x="146" y="111"/>
                  </a:cubicBezTo>
                  <a:cubicBezTo>
                    <a:pt x="98" y="64"/>
                    <a:pt x="49" y="11"/>
                    <a:pt x="49" y="10"/>
                  </a:cubicBezTo>
                  <a:cubicBezTo>
                    <a:pt x="46" y="7"/>
                    <a:pt x="46" y="7"/>
                    <a:pt x="46" y="7"/>
                  </a:cubicBezTo>
                  <a:cubicBezTo>
                    <a:pt x="42" y="3"/>
                    <a:pt x="39" y="0"/>
                    <a:pt x="36" y="0"/>
                  </a:cubicBezTo>
                  <a:cubicBezTo>
                    <a:pt x="32" y="0"/>
                    <a:pt x="31" y="7"/>
                    <a:pt x="31" y="1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1" name="Freeform 30">
              <a:extLst>
                <a:ext uri="{FF2B5EF4-FFF2-40B4-BE49-F238E27FC236}">
                  <a16:creationId xmlns:a16="http://schemas.microsoft.com/office/drawing/2014/main" id="{7008FF3F-A864-4BB1-B427-981415500755}"/>
                </a:ext>
              </a:extLst>
            </p:cNvPr>
            <p:cNvSpPr>
              <a:spLocks/>
            </p:cNvSpPr>
            <p:nvPr userDrawn="1"/>
          </p:nvSpPr>
          <p:spPr bwMode="auto">
            <a:xfrm>
              <a:off x="4480" y="2739"/>
              <a:ext cx="109" cy="165"/>
            </a:xfrm>
            <a:custGeom>
              <a:avLst/>
              <a:gdLst>
                <a:gd name="T0" fmla="*/ 147 w 161"/>
                <a:gd name="T1" fmla="*/ 1 h 243"/>
                <a:gd name="T2" fmla="*/ 145 w 161"/>
                <a:gd name="T3" fmla="*/ 1 h 243"/>
                <a:gd name="T4" fmla="*/ 132 w 161"/>
                <a:gd name="T5" fmla="*/ 3 h 243"/>
                <a:gd name="T6" fmla="*/ 53 w 161"/>
                <a:gd name="T7" fmla="*/ 3 h 243"/>
                <a:gd name="T8" fmla="*/ 37 w 161"/>
                <a:gd name="T9" fmla="*/ 3 h 243"/>
                <a:gd name="T10" fmla="*/ 33 w 161"/>
                <a:gd name="T11" fmla="*/ 3 h 243"/>
                <a:gd name="T12" fmla="*/ 8 w 161"/>
                <a:gd name="T13" fmla="*/ 2 h 243"/>
                <a:gd name="T14" fmla="*/ 0 w 161"/>
                <a:gd name="T15" fmla="*/ 6 h 243"/>
                <a:gd name="T16" fmla="*/ 6 w 161"/>
                <a:gd name="T17" fmla="*/ 10 h 243"/>
                <a:gd name="T18" fmla="*/ 18 w 161"/>
                <a:gd name="T19" fmla="*/ 11 h 243"/>
                <a:gd name="T20" fmla="*/ 31 w 161"/>
                <a:gd name="T21" fmla="*/ 28 h 243"/>
                <a:gd name="T22" fmla="*/ 32 w 161"/>
                <a:gd name="T23" fmla="*/ 95 h 243"/>
                <a:gd name="T24" fmla="*/ 32 w 161"/>
                <a:gd name="T25" fmla="*/ 150 h 243"/>
                <a:gd name="T26" fmla="*/ 30 w 161"/>
                <a:gd name="T27" fmla="*/ 217 h 243"/>
                <a:gd name="T28" fmla="*/ 22 w 161"/>
                <a:gd name="T29" fmla="*/ 234 h 243"/>
                <a:gd name="T30" fmla="*/ 11 w 161"/>
                <a:gd name="T31" fmla="*/ 235 h 243"/>
                <a:gd name="T32" fmla="*/ 5 w 161"/>
                <a:gd name="T33" fmla="*/ 239 h 243"/>
                <a:gd name="T34" fmla="*/ 12 w 161"/>
                <a:gd name="T35" fmla="*/ 243 h 243"/>
                <a:gd name="T36" fmla="*/ 34 w 161"/>
                <a:gd name="T37" fmla="*/ 242 h 243"/>
                <a:gd name="T38" fmla="*/ 52 w 161"/>
                <a:gd name="T39" fmla="*/ 242 h 243"/>
                <a:gd name="T40" fmla="*/ 84 w 161"/>
                <a:gd name="T41" fmla="*/ 243 h 243"/>
                <a:gd name="T42" fmla="*/ 94 w 161"/>
                <a:gd name="T43" fmla="*/ 243 h 243"/>
                <a:gd name="T44" fmla="*/ 139 w 161"/>
                <a:gd name="T45" fmla="*/ 243 h 243"/>
                <a:gd name="T46" fmla="*/ 157 w 161"/>
                <a:gd name="T47" fmla="*/ 235 h 243"/>
                <a:gd name="T48" fmla="*/ 161 w 161"/>
                <a:gd name="T49" fmla="*/ 199 h 243"/>
                <a:gd name="T50" fmla="*/ 158 w 161"/>
                <a:gd name="T51" fmla="*/ 193 h 243"/>
                <a:gd name="T52" fmla="*/ 153 w 161"/>
                <a:gd name="T53" fmla="*/ 198 h 243"/>
                <a:gd name="T54" fmla="*/ 140 w 161"/>
                <a:gd name="T55" fmla="*/ 221 h 243"/>
                <a:gd name="T56" fmla="*/ 110 w 161"/>
                <a:gd name="T57" fmla="*/ 225 h 243"/>
                <a:gd name="T58" fmla="*/ 73 w 161"/>
                <a:gd name="T59" fmla="*/ 199 h 243"/>
                <a:gd name="T60" fmla="*/ 73 w 161"/>
                <a:gd name="T61" fmla="*/ 163 h 243"/>
                <a:gd name="T62" fmla="*/ 73 w 161"/>
                <a:gd name="T63" fmla="*/ 150 h 243"/>
                <a:gd name="T64" fmla="*/ 73 w 161"/>
                <a:gd name="T65" fmla="*/ 125 h 243"/>
                <a:gd name="T66" fmla="*/ 74 w 161"/>
                <a:gd name="T67" fmla="*/ 123 h 243"/>
                <a:gd name="T68" fmla="*/ 119 w 161"/>
                <a:gd name="T69" fmla="*/ 124 h 243"/>
                <a:gd name="T70" fmla="*/ 136 w 161"/>
                <a:gd name="T71" fmla="*/ 136 h 243"/>
                <a:gd name="T72" fmla="*/ 137 w 161"/>
                <a:gd name="T73" fmla="*/ 144 h 243"/>
                <a:gd name="T74" fmla="*/ 137 w 161"/>
                <a:gd name="T75" fmla="*/ 147 h 243"/>
                <a:gd name="T76" fmla="*/ 141 w 161"/>
                <a:gd name="T77" fmla="*/ 150 h 243"/>
                <a:gd name="T78" fmla="*/ 144 w 161"/>
                <a:gd name="T79" fmla="*/ 144 h 243"/>
                <a:gd name="T80" fmla="*/ 145 w 161"/>
                <a:gd name="T81" fmla="*/ 133 h 243"/>
                <a:gd name="T82" fmla="*/ 146 w 161"/>
                <a:gd name="T83" fmla="*/ 123 h 243"/>
                <a:gd name="T84" fmla="*/ 148 w 161"/>
                <a:gd name="T85" fmla="*/ 103 h 243"/>
                <a:gd name="T86" fmla="*/ 148 w 161"/>
                <a:gd name="T87" fmla="*/ 99 h 243"/>
                <a:gd name="T88" fmla="*/ 145 w 161"/>
                <a:gd name="T89" fmla="*/ 96 h 243"/>
                <a:gd name="T90" fmla="*/ 140 w 161"/>
                <a:gd name="T91" fmla="*/ 100 h 243"/>
                <a:gd name="T92" fmla="*/ 125 w 161"/>
                <a:gd name="T93" fmla="*/ 105 h 243"/>
                <a:gd name="T94" fmla="*/ 75 w 161"/>
                <a:gd name="T95" fmla="*/ 106 h 243"/>
                <a:gd name="T96" fmla="*/ 73 w 161"/>
                <a:gd name="T97" fmla="*/ 103 h 243"/>
                <a:gd name="T98" fmla="*/ 73 w 161"/>
                <a:gd name="T99" fmla="*/ 23 h 243"/>
                <a:gd name="T100" fmla="*/ 75 w 161"/>
                <a:gd name="T101" fmla="*/ 21 h 243"/>
                <a:gd name="T102" fmla="*/ 119 w 161"/>
                <a:gd name="T103" fmla="*/ 22 h 243"/>
                <a:gd name="T104" fmla="*/ 140 w 161"/>
                <a:gd name="T105" fmla="*/ 33 h 243"/>
                <a:gd name="T106" fmla="*/ 142 w 161"/>
                <a:gd name="T107" fmla="*/ 44 h 243"/>
                <a:gd name="T108" fmla="*/ 145 w 161"/>
                <a:gd name="T109" fmla="*/ 49 h 243"/>
                <a:gd name="T110" fmla="*/ 149 w 161"/>
                <a:gd name="T111" fmla="*/ 45 h 243"/>
                <a:gd name="T112" fmla="*/ 150 w 161"/>
                <a:gd name="T113" fmla="*/ 31 h 243"/>
                <a:gd name="T114" fmla="*/ 151 w 161"/>
                <a:gd name="T115" fmla="*/ 24 h 243"/>
                <a:gd name="T116" fmla="*/ 153 w 161"/>
                <a:gd name="T117" fmla="*/ 7 h 243"/>
                <a:gd name="T118" fmla="*/ 153 w 161"/>
                <a:gd name="T119" fmla="*/ 4 h 243"/>
                <a:gd name="T120" fmla="*/ 151 w 161"/>
                <a:gd name="T121" fmla="*/ 0 h 243"/>
                <a:gd name="T122" fmla="*/ 147 w 161"/>
                <a:gd name="T123" fmla="*/ 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1" h="243">
                  <a:moveTo>
                    <a:pt x="147" y="1"/>
                  </a:moveTo>
                  <a:cubicBezTo>
                    <a:pt x="145" y="1"/>
                    <a:pt x="145" y="1"/>
                    <a:pt x="145" y="1"/>
                  </a:cubicBezTo>
                  <a:cubicBezTo>
                    <a:pt x="145" y="1"/>
                    <a:pt x="132" y="3"/>
                    <a:pt x="132" y="3"/>
                  </a:cubicBezTo>
                  <a:cubicBezTo>
                    <a:pt x="127" y="3"/>
                    <a:pt x="75" y="3"/>
                    <a:pt x="53" y="3"/>
                  </a:cubicBezTo>
                  <a:cubicBezTo>
                    <a:pt x="37" y="3"/>
                    <a:pt x="37" y="3"/>
                    <a:pt x="37" y="3"/>
                  </a:cubicBezTo>
                  <a:cubicBezTo>
                    <a:pt x="33" y="3"/>
                    <a:pt x="33" y="3"/>
                    <a:pt x="33" y="3"/>
                  </a:cubicBezTo>
                  <a:cubicBezTo>
                    <a:pt x="33" y="3"/>
                    <a:pt x="8" y="2"/>
                    <a:pt x="8" y="2"/>
                  </a:cubicBezTo>
                  <a:cubicBezTo>
                    <a:pt x="4" y="2"/>
                    <a:pt x="0" y="3"/>
                    <a:pt x="0" y="6"/>
                  </a:cubicBezTo>
                  <a:cubicBezTo>
                    <a:pt x="0" y="10"/>
                    <a:pt x="4" y="10"/>
                    <a:pt x="6" y="10"/>
                  </a:cubicBezTo>
                  <a:cubicBezTo>
                    <a:pt x="18" y="11"/>
                    <a:pt x="18" y="11"/>
                    <a:pt x="18" y="11"/>
                  </a:cubicBezTo>
                  <a:cubicBezTo>
                    <a:pt x="29" y="13"/>
                    <a:pt x="31" y="18"/>
                    <a:pt x="31" y="28"/>
                  </a:cubicBezTo>
                  <a:cubicBezTo>
                    <a:pt x="32" y="38"/>
                    <a:pt x="32" y="47"/>
                    <a:pt x="32" y="95"/>
                  </a:cubicBezTo>
                  <a:cubicBezTo>
                    <a:pt x="32" y="150"/>
                    <a:pt x="32" y="150"/>
                    <a:pt x="32" y="150"/>
                  </a:cubicBezTo>
                  <a:cubicBezTo>
                    <a:pt x="32" y="179"/>
                    <a:pt x="32" y="204"/>
                    <a:pt x="30" y="217"/>
                  </a:cubicBezTo>
                  <a:cubicBezTo>
                    <a:pt x="29" y="226"/>
                    <a:pt x="28" y="233"/>
                    <a:pt x="22" y="234"/>
                  </a:cubicBezTo>
                  <a:cubicBezTo>
                    <a:pt x="11" y="235"/>
                    <a:pt x="11" y="235"/>
                    <a:pt x="11" y="235"/>
                  </a:cubicBezTo>
                  <a:cubicBezTo>
                    <a:pt x="8" y="235"/>
                    <a:pt x="5" y="236"/>
                    <a:pt x="5" y="239"/>
                  </a:cubicBezTo>
                  <a:cubicBezTo>
                    <a:pt x="5" y="243"/>
                    <a:pt x="10" y="243"/>
                    <a:pt x="12" y="243"/>
                  </a:cubicBezTo>
                  <a:cubicBezTo>
                    <a:pt x="34" y="242"/>
                    <a:pt x="34" y="242"/>
                    <a:pt x="34" y="242"/>
                  </a:cubicBezTo>
                  <a:cubicBezTo>
                    <a:pt x="34" y="242"/>
                    <a:pt x="52" y="242"/>
                    <a:pt x="52" y="242"/>
                  </a:cubicBezTo>
                  <a:cubicBezTo>
                    <a:pt x="84" y="243"/>
                    <a:pt x="84" y="243"/>
                    <a:pt x="84" y="243"/>
                  </a:cubicBezTo>
                  <a:cubicBezTo>
                    <a:pt x="94" y="243"/>
                    <a:pt x="94" y="243"/>
                    <a:pt x="94" y="243"/>
                  </a:cubicBezTo>
                  <a:cubicBezTo>
                    <a:pt x="139" y="243"/>
                    <a:pt x="139" y="243"/>
                    <a:pt x="139" y="243"/>
                  </a:cubicBezTo>
                  <a:cubicBezTo>
                    <a:pt x="151" y="243"/>
                    <a:pt x="154" y="243"/>
                    <a:pt x="157" y="235"/>
                  </a:cubicBezTo>
                  <a:cubicBezTo>
                    <a:pt x="158" y="228"/>
                    <a:pt x="161" y="207"/>
                    <a:pt x="161" y="199"/>
                  </a:cubicBezTo>
                  <a:cubicBezTo>
                    <a:pt x="161" y="196"/>
                    <a:pt x="161" y="193"/>
                    <a:pt x="158" y="193"/>
                  </a:cubicBezTo>
                  <a:cubicBezTo>
                    <a:pt x="155" y="193"/>
                    <a:pt x="154" y="195"/>
                    <a:pt x="153" y="198"/>
                  </a:cubicBezTo>
                  <a:cubicBezTo>
                    <a:pt x="151" y="211"/>
                    <a:pt x="147" y="218"/>
                    <a:pt x="140" y="221"/>
                  </a:cubicBezTo>
                  <a:cubicBezTo>
                    <a:pt x="132" y="225"/>
                    <a:pt x="118" y="225"/>
                    <a:pt x="110" y="225"/>
                  </a:cubicBezTo>
                  <a:cubicBezTo>
                    <a:pt x="78" y="225"/>
                    <a:pt x="74" y="220"/>
                    <a:pt x="73" y="199"/>
                  </a:cubicBezTo>
                  <a:cubicBezTo>
                    <a:pt x="73" y="163"/>
                    <a:pt x="73" y="163"/>
                    <a:pt x="73" y="163"/>
                  </a:cubicBezTo>
                  <a:cubicBezTo>
                    <a:pt x="73" y="150"/>
                    <a:pt x="73" y="150"/>
                    <a:pt x="73" y="150"/>
                  </a:cubicBezTo>
                  <a:cubicBezTo>
                    <a:pt x="73" y="125"/>
                    <a:pt x="73" y="125"/>
                    <a:pt x="73" y="125"/>
                  </a:cubicBezTo>
                  <a:cubicBezTo>
                    <a:pt x="73" y="123"/>
                    <a:pt x="74" y="123"/>
                    <a:pt x="74" y="123"/>
                  </a:cubicBezTo>
                  <a:cubicBezTo>
                    <a:pt x="81" y="123"/>
                    <a:pt x="113" y="123"/>
                    <a:pt x="119" y="124"/>
                  </a:cubicBezTo>
                  <a:cubicBezTo>
                    <a:pt x="129" y="125"/>
                    <a:pt x="134" y="129"/>
                    <a:pt x="136" y="136"/>
                  </a:cubicBezTo>
                  <a:cubicBezTo>
                    <a:pt x="137" y="144"/>
                    <a:pt x="137" y="144"/>
                    <a:pt x="137" y="144"/>
                  </a:cubicBezTo>
                  <a:cubicBezTo>
                    <a:pt x="137" y="147"/>
                    <a:pt x="137" y="147"/>
                    <a:pt x="137" y="147"/>
                  </a:cubicBezTo>
                  <a:cubicBezTo>
                    <a:pt x="137" y="149"/>
                    <a:pt x="139" y="150"/>
                    <a:pt x="141" y="150"/>
                  </a:cubicBezTo>
                  <a:cubicBezTo>
                    <a:pt x="144" y="150"/>
                    <a:pt x="144" y="146"/>
                    <a:pt x="144" y="144"/>
                  </a:cubicBezTo>
                  <a:cubicBezTo>
                    <a:pt x="145" y="133"/>
                    <a:pt x="145" y="133"/>
                    <a:pt x="145" y="133"/>
                  </a:cubicBezTo>
                  <a:cubicBezTo>
                    <a:pt x="146" y="123"/>
                    <a:pt x="146" y="123"/>
                    <a:pt x="146" y="123"/>
                  </a:cubicBezTo>
                  <a:cubicBezTo>
                    <a:pt x="148" y="103"/>
                    <a:pt x="148" y="103"/>
                    <a:pt x="148" y="103"/>
                  </a:cubicBezTo>
                  <a:cubicBezTo>
                    <a:pt x="148" y="99"/>
                    <a:pt x="148" y="99"/>
                    <a:pt x="148" y="99"/>
                  </a:cubicBezTo>
                  <a:cubicBezTo>
                    <a:pt x="148" y="97"/>
                    <a:pt x="147" y="96"/>
                    <a:pt x="145" y="96"/>
                  </a:cubicBezTo>
                  <a:cubicBezTo>
                    <a:pt x="143" y="96"/>
                    <a:pt x="142" y="98"/>
                    <a:pt x="140" y="100"/>
                  </a:cubicBezTo>
                  <a:cubicBezTo>
                    <a:pt x="137" y="103"/>
                    <a:pt x="132" y="104"/>
                    <a:pt x="125" y="105"/>
                  </a:cubicBezTo>
                  <a:cubicBezTo>
                    <a:pt x="120" y="105"/>
                    <a:pt x="102" y="106"/>
                    <a:pt x="75" y="106"/>
                  </a:cubicBezTo>
                  <a:cubicBezTo>
                    <a:pt x="74" y="106"/>
                    <a:pt x="73" y="105"/>
                    <a:pt x="73" y="103"/>
                  </a:cubicBezTo>
                  <a:cubicBezTo>
                    <a:pt x="73" y="23"/>
                    <a:pt x="73" y="23"/>
                    <a:pt x="73" y="23"/>
                  </a:cubicBezTo>
                  <a:cubicBezTo>
                    <a:pt x="73" y="21"/>
                    <a:pt x="74" y="21"/>
                    <a:pt x="75" y="21"/>
                  </a:cubicBezTo>
                  <a:cubicBezTo>
                    <a:pt x="81" y="21"/>
                    <a:pt x="114" y="21"/>
                    <a:pt x="119" y="22"/>
                  </a:cubicBezTo>
                  <a:cubicBezTo>
                    <a:pt x="135" y="24"/>
                    <a:pt x="138" y="28"/>
                    <a:pt x="140" y="33"/>
                  </a:cubicBezTo>
                  <a:cubicBezTo>
                    <a:pt x="142" y="37"/>
                    <a:pt x="142" y="43"/>
                    <a:pt x="142" y="44"/>
                  </a:cubicBezTo>
                  <a:cubicBezTo>
                    <a:pt x="142" y="46"/>
                    <a:pt x="142" y="49"/>
                    <a:pt x="145" y="49"/>
                  </a:cubicBezTo>
                  <a:cubicBezTo>
                    <a:pt x="148" y="49"/>
                    <a:pt x="149" y="46"/>
                    <a:pt x="149" y="45"/>
                  </a:cubicBezTo>
                  <a:cubicBezTo>
                    <a:pt x="149" y="45"/>
                    <a:pt x="150" y="31"/>
                    <a:pt x="150" y="31"/>
                  </a:cubicBezTo>
                  <a:cubicBezTo>
                    <a:pt x="151" y="24"/>
                    <a:pt x="151" y="24"/>
                    <a:pt x="151" y="24"/>
                  </a:cubicBezTo>
                  <a:cubicBezTo>
                    <a:pt x="151" y="24"/>
                    <a:pt x="153" y="7"/>
                    <a:pt x="153" y="7"/>
                  </a:cubicBezTo>
                  <a:cubicBezTo>
                    <a:pt x="153" y="4"/>
                    <a:pt x="153" y="4"/>
                    <a:pt x="153" y="4"/>
                  </a:cubicBezTo>
                  <a:cubicBezTo>
                    <a:pt x="153" y="1"/>
                    <a:pt x="152" y="0"/>
                    <a:pt x="151" y="0"/>
                  </a:cubicBezTo>
                  <a:lnTo>
                    <a:pt x="147"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2" name="Freeform 31">
              <a:extLst>
                <a:ext uri="{FF2B5EF4-FFF2-40B4-BE49-F238E27FC236}">
                  <a16:creationId xmlns:a16="http://schemas.microsoft.com/office/drawing/2014/main" id="{8B5037F0-67D4-4DD7-9C80-01341154ACAC}"/>
                </a:ext>
              </a:extLst>
            </p:cNvPr>
            <p:cNvSpPr>
              <a:spLocks/>
            </p:cNvSpPr>
            <p:nvPr userDrawn="1"/>
          </p:nvSpPr>
          <p:spPr bwMode="auto">
            <a:xfrm>
              <a:off x="3433" y="1396"/>
              <a:ext cx="862" cy="953"/>
            </a:xfrm>
            <a:custGeom>
              <a:avLst/>
              <a:gdLst>
                <a:gd name="T0" fmla="*/ 420 w 1271"/>
                <a:gd name="T1" fmla="*/ 1289 h 1401"/>
                <a:gd name="T2" fmla="*/ 381 w 1271"/>
                <a:gd name="T3" fmla="*/ 1274 h 1401"/>
                <a:gd name="T4" fmla="*/ 367 w 1271"/>
                <a:gd name="T5" fmla="*/ 1268 h 1401"/>
                <a:gd name="T6" fmla="*/ 29 w 1271"/>
                <a:gd name="T7" fmla="*/ 813 h 1401"/>
                <a:gd name="T8" fmla="*/ 34 w 1271"/>
                <a:gd name="T9" fmla="*/ 686 h 1401"/>
                <a:gd name="T10" fmla="*/ 62 w 1271"/>
                <a:gd name="T11" fmla="*/ 509 h 1401"/>
                <a:gd name="T12" fmla="*/ 67 w 1271"/>
                <a:gd name="T13" fmla="*/ 483 h 1401"/>
                <a:gd name="T14" fmla="*/ 68 w 1271"/>
                <a:gd name="T15" fmla="*/ 431 h 1401"/>
                <a:gd name="T16" fmla="*/ 6 w 1271"/>
                <a:gd name="T17" fmla="*/ 277 h 1401"/>
                <a:gd name="T18" fmla="*/ 92 w 1271"/>
                <a:gd name="T19" fmla="*/ 152 h 1401"/>
                <a:gd name="T20" fmla="*/ 77 w 1271"/>
                <a:gd name="T21" fmla="*/ 119 h 1401"/>
                <a:gd name="T22" fmla="*/ 89 w 1271"/>
                <a:gd name="T23" fmla="*/ 110 h 1401"/>
                <a:gd name="T24" fmla="*/ 118 w 1271"/>
                <a:gd name="T25" fmla="*/ 119 h 1401"/>
                <a:gd name="T26" fmla="*/ 213 w 1271"/>
                <a:gd name="T27" fmla="*/ 7 h 1401"/>
                <a:gd name="T28" fmla="*/ 374 w 1271"/>
                <a:gd name="T29" fmla="*/ 43 h 1401"/>
                <a:gd name="T30" fmla="*/ 541 w 1271"/>
                <a:gd name="T31" fmla="*/ 20 h 1401"/>
                <a:gd name="T32" fmla="*/ 604 w 1271"/>
                <a:gd name="T33" fmla="*/ 17 h 1401"/>
                <a:gd name="T34" fmla="*/ 795 w 1271"/>
                <a:gd name="T35" fmla="*/ 36 h 1401"/>
                <a:gd name="T36" fmla="*/ 913 w 1271"/>
                <a:gd name="T37" fmla="*/ 52 h 1401"/>
                <a:gd name="T38" fmla="*/ 1002 w 1271"/>
                <a:gd name="T39" fmla="*/ 15 h 1401"/>
                <a:gd name="T40" fmla="*/ 1095 w 1271"/>
                <a:gd name="T41" fmla="*/ 115 h 1401"/>
                <a:gd name="T42" fmla="*/ 1155 w 1271"/>
                <a:gd name="T43" fmla="*/ 92 h 1401"/>
                <a:gd name="T44" fmla="*/ 1248 w 1271"/>
                <a:gd name="T45" fmla="*/ 63 h 1401"/>
                <a:gd name="T46" fmla="*/ 1257 w 1271"/>
                <a:gd name="T47" fmla="*/ 75 h 1401"/>
                <a:gd name="T48" fmla="*/ 1231 w 1271"/>
                <a:gd name="T49" fmla="*/ 122 h 1401"/>
                <a:gd name="T50" fmla="*/ 1271 w 1271"/>
                <a:gd name="T51" fmla="*/ 106 h 1401"/>
                <a:gd name="T52" fmla="*/ 1212 w 1271"/>
                <a:gd name="T53" fmla="*/ 187 h 1401"/>
                <a:gd name="T54" fmla="*/ 1210 w 1271"/>
                <a:gd name="T55" fmla="*/ 195 h 1401"/>
                <a:gd name="T56" fmla="*/ 1214 w 1271"/>
                <a:gd name="T57" fmla="*/ 210 h 1401"/>
                <a:gd name="T58" fmla="*/ 1199 w 1271"/>
                <a:gd name="T59" fmla="*/ 243 h 1401"/>
                <a:gd name="T60" fmla="*/ 1218 w 1271"/>
                <a:gd name="T61" fmla="*/ 276 h 1401"/>
                <a:gd name="T62" fmla="*/ 1149 w 1271"/>
                <a:gd name="T63" fmla="*/ 434 h 1401"/>
                <a:gd name="T64" fmla="*/ 1149 w 1271"/>
                <a:gd name="T65" fmla="*/ 447 h 1401"/>
                <a:gd name="T66" fmla="*/ 1163 w 1271"/>
                <a:gd name="T67" fmla="*/ 569 h 1401"/>
                <a:gd name="T68" fmla="*/ 1183 w 1271"/>
                <a:gd name="T69" fmla="*/ 718 h 1401"/>
                <a:gd name="T70" fmla="*/ 1186 w 1271"/>
                <a:gd name="T71" fmla="*/ 798 h 1401"/>
                <a:gd name="T72" fmla="*/ 1084 w 1271"/>
                <a:gd name="T73" fmla="*/ 1103 h 1401"/>
                <a:gd name="T74" fmla="*/ 614 w 1271"/>
                <a:gd name="T75" fmla="*/ 1390 h 1401"/>
                <a:gd name="T76" fmla="*/ 611 w 1271"/>
                <a:gd name="T77" fmla="*/ 1393 h 1401"/>
                <a:gd name="T78" fmla="*/ 605 w 1271"/>
                <a:gd name="T79" fmla="*/ 1401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71" h="1401">
                  <a:moveTo>
                    <a:pt x="601" y="1396"/>
                  </a:moveTo>
                  <a:cubicBezTo>
                    <a:pt x="548" y="1344"/>
                    <a:pt x="483" y="1316"/>
                    <a:pt x="420" y="1289"/>
                  </a:cubicBezTo>
                  <a:cubicBezTo>
                    <a:pt x="415" y="1287"/>
                    <a:pt x="415" y="1287"/>
                    <a:pt x="415" y="1287"/>
                  </a:cubicBezTo>
                  <a:cubicBezTo>
                    <a:pt x="414" y="1286"/>
                    <a:pt x="381" y="1274"/>
                    <a:pt x="381" y="1274"/>
                  </a:cubicBezTo>
                  <a:cubicBezTo>
                    <a:pt x="377" y="1273"/>
                    <a:pt x="375" y="1272"/>
                    <a:pt x="373" y="1271"/>
                  </a:cubicBezTo>
                  <a:cubicBezTo>
                    <a:pt x="367" y="1268"/>
                    <a:pt x="367" y="1268"/>
                    <a:pt x="367" y="1268"/>
                  </a:cubicBezTo>
                  <a:cubicBezTo>
                    <a:pt x="367" y="1269"/>
                    <a:pt x="367" y="1269"/>
                    <a:pt x="367" y="1269"/>
                  </a:cubicBezTo>
                  <a:cubicBezTo>
                    <a:pt x="161" y="1196"/>
                    <a:pt x="35" y="1026"/>
                    <a:pt x="29" y="813"/>
                  </a:cubicBezTo>
                  <a:cubicBezTo>
                    <a:pt x="29" y="805"/>
                    <a:pt x="29" y="796"/>
                    <a:pt x="29" y="786"/>
                  </a:cubicBezTo>
                  <a:cubicBezTo>
                    <a:pt x="29" y="754"/>
                    <a:pt x="31" y="721"/>
                    <a:pt x="34" y="686"/>
                  </a:cubicBezTo>
                  <a:cubicBezTo>
                    <a:pt x="37" y="666"/>
                    <a:pt x="43" y="619"/>
                    <a:pt x="43" y="617"/>
                  </a:cubicBezTo>
                  <a:cubicBezTo>
                    <a:pt x="62" y="509"/>
                    <a:pt x="62" y="509"/>
                    <a:pt x="62" y="509"/>
                  </a:cubicBezTo>
                  <a:cubicBezTo>
                    <a:pt x="64" y="498"/>
                    <a:pt x="65" y="492"/>
                    <a:pt x="65" y="489"/>
                  </a:cubicBezTo>
                  <a:cubicBezTo>
                    <a:pt x="67" y="483"/>
                    <a:pt x="67" y="483"/>
                    <a:pt x="67" y="483"/>
                  </a:cubicBezTo>
                  <a:cubicBezTo>
                    <a:pt x="66" y="483"/>
                    <a:pt x="66" y="483"/>
                    <a:pt x="66" y="483"/>
                  </a:cubicBezTo>
                  <a:cubicBezTo>
                    <a:pt x="67" y="468"/>
                    <a:pt x="68" y="449"/>
                    <a:pt x="68" y="431"/>
                  </a:cubicBezTo>
                  <a:cubicBezTo>
                    <a:pt x="68" y="356"/>
                    <a:pt x="49" y="309"/>
                    <a:pt x="6" y="278"/>
                  </a:cubicBezTo>
                  <a:cubicBezTo>
                    <a:pt x="6" y="277"/>
                    <a:pt x="6" y="277"/>
                    <a:pt x="6" y="277"/>
                  </a:cubicBezTo>
                  <a:cubicBezTo>
                    <a:pt x="0" y="272"/>
                    <a:pt x="0" y="272"/>
                    <a:pt x="0" y="272"/>
                  </a:cubicBezTo>
                  <a:cubicBezTo>
                    <a:pt x="92" y="152"/>
                    <a:pt x="92" y="152"/>
                    <a:pt x="92" y="152"/>
                  </a:cubicBezTo>
                  <a:cubicBezTo>
                    <a:pt x="90" y="149"/>
                    <a:pt x="90" y="149"/>
                    <a:pt x="90" y="149"/>
                  </a:cubicBezTo>
                  <a:cubicBezTo>
                    <a:pt x="82" y="139"/>
                    <a:pt x="78" y="129"/>
                    <a:pt x="77" y="119"/>
                  </a:cubicBezTo>
                  <a:cubicBezTo>
                    <a:pt x="76" y="105"/>
                    <a:pt x="76" y="105"/>
                    <a:pt x="76" y="105"/>
                  </a:cubicBezTo>
                  <a:cubicBezTo>
                    <a:pt x="89" y="110"/>
                    <a:pt x="89" y="110"/>
                    <a:pt x="89" y="110"/>
                  </a:cubicBezTo>
                  <a:cubicBezTo>
                    <a:pt x="97" y="113"/>
                    <a:pt x="105" y="116"/>
                    <a:pt x="114" y="118"/>
                  </a:cubicBezTo>
                  <a:cubicBezTo>
                    <a:pt x="118" y="119"/>
                    <a:pt x="118" y="119"/>
                    <a:pt x="118" y="119"/>
                  </a:cubicBezTo>
                  <a:cubicBezTo>
                    <a:pt x="209" y="0"/>
                    <a:pt x="209" y="0"/>
                    <a:pt x="209" y="0"/>
                  </a:cubicBezTo>
                  <a:cubicBezTo>
                    <a:pt x="213" y="7"/>
                    <a:pt x="213" y="7"/>
                    <a:pt x="213" y="7"/>
                  </a:cubicBezTo>
                  <a:cubicBezTo>
                    <a:pt x="230" y="36"/>
                    <a:pt x="261" y="50"/>
                    <a:pt x="306" y="50"/>
                  </a:cubicBezTo>
                  <a:cubicBezTo>
                    <a:pt x="325" y="50"/>
                    <a:pt x="347" y="48"/>
                    <a:pt x="374" y="43"/>
                  </a:cubicBezTo>
                  <a:cubicBezTo>
                    <a:pt x="374" y="43"/>
                    <a:pt x="464" y="29"/>
                    <a:pt x="465" y="29"/>
                  </a:cubicBezTo>
                  <a:cubicBezTo>
                    <a:pt x="528" y="22"/>
                    <a:pt x="539" y="20"/>
                    <a:pt x="541" y="20"/>
                  </a:cubicBezTo>
                  <a:cubicBezTo>
                    <a:pt x="547" y="19"/>
                    <a:pt x="547" y="19"/>
                    <a:pt x="547" y="19"/>
                  </a:cubicBezTo>
                  <a:cubicBezTo>
                    <a:pt x="565" y="18"/>
                    <a:pt x="584" y="17"/>
                    <a:pt x="604" y="17"/>
                  </a:cubicBezTo>
                  <a:cubicBezTo>
                    <a:pt x="643" y="17"/>
                    <a:pt x="686" y="20"/>
                    <a:pt x="731" y="27"/>
                  </a:cubicBezTo>
                  <a:cubicBezTo>
                    <a:pt x="731" y="27"/>
                    <a:pt x="795" y="36"/>
                    <a:pt x="795" y="36"/>
                  </a:cubicBezTo>
                  <a:cubicBezTo>
                    <a:pt x="875" y="49"/>
                    <a:pt x="875" y="49"/>
                    <a:pt x="875" y="49"/>
                  </a:cubicBezTo>
                  <a:cubicBezTo>
                    <a:pt x="886" y="51"/>
                    <a:pt x="900" y="52"/>
                    <a:pt x="913" y="52"/>
                  </a:cubicBezTo>
                  <a:cubicBezTo>
                    <a:pt x="949" y="52"/>
                    <a:pt x="974" y="44"/>
                    <a:pt x="992" y="27"/>
                  </a:cubicBezTo>
                  <a:cubicBezTo>
                    <a:pt x="995" y="23"/>
                    <a:pt x="999" y="19"/>
                    <a:pt x="1002" y="15"/>
                  </a:cubicBezTo>
                  <a:cubicBezTo>
                    <a:pt x="1011" y="4"/>
                    <a:pt x="1011" y="4"/>
                    <a:pt x="1011" y="4"/>
                  </a:cubicBezTo>
                  <a:cubicBezTo>
                    <a:pt x="1095" y="115"/>
                    <a:pt x="1095" y="115"/>
                    <a:pt x="1095" y="115"/>
                  </a:cubicBezTo>
                  <a:cubicBezTo>
                    <a:pt x="1099" y="113"/>
                    <a:pt x="1099" y="113"/>
                    <a:pt x="1099" y="113"/>
                  </a:cubicBezTo>
                  <a:cubicBezTo>
                    <a:pt x="1112" y="108"/>
                    <a:pt x="1131" y="101"/>
                    <a:pt x="1155" y="92"/>
                  </a:cubicBezTo>
                  <a:cubicBezTo>
                    <a:pt x="1155" y="92"/>
                    <a:pt x="1167" y="88"/>
                    <a:pt x="1171" y="87"/>
                  </a:cubicBezTo>
                  <a:cubicBezTo>
                    <a:pt x="1202" y="75"/>
                    <a:pt x="1227" y="68"/>
                    <a:pt x="1248" y="63"/>
                  </a:cubicBezTo>
                  <a:cubicBezTo>
                    <a:pt x="1264" y="60"/>
                    <a:pt x="1264" y="60"/>
                    <a:pt x="1264" y="60"/>
                  </a:cubicBezTo>
                  <a:cubicBezTo>
                    <a:pt x="1257" y="75"/>
                    <a:pt x="1257" y="75"/>
                    <a:pt x="1257" y="75"/>
                  </a:cubicBezTo>
                  <a:cubicBezTo>
                    <a:pt x="1252" y="88"/>
                    <a:pt x="1247" y="98"/>
                    <a:pt x="1241" y="106"/>
                  </a:cubicBezTo>
                  <a:cubicBezTo>
                    <a:pt x="1231" y="122"/>
                    <a:pt x="1231" y="122"/>
                    <a:pt x="1231" y="122"/>
                  </a:cubicBezTo>
                  <a:cubicBezTo>
                    <a:pt x="1248" y="115"/>
                    <a:pt x="1248" y="115"/>
                    <a:pt x="1248" y="115"/>
                  </a:cubicBezTo>
                  <a:cubicBezTo>
                    <a:pt x="1249" y="115"/>
                    <a:pt x="1261" y="110"/>
                    <a:pt x="1271" y="106"/>
                  </a:cubicBezTo>
                  <a:cubicBezTo>
                    <a:pt x="1260" y="126"/>
                    <a:pt x="1260" y="126"/>
                    <a:pt x="1260" y="126"/>
                  </a:cubicBezTo>
                  <a:cubicBezTo>
                    <a:pt x="1254" y="137"/>
                    <a:pt x="1232" y="172"/>
                    <a:pt x="1212" y="187"/>
                  </a:cubicBezTo>
                  <a:cubicBezTo>
                    <a:pt x="1207" y="191"/>
                    <a:pt x="1207" y="191"/>
                    <a:pt x="1207" y="191"/>
                  </a:cubicBezTo>
                  <a:cubicBezTo>
                    <a:pt x="1210" y="195"/>
                    <a:pt x="1210" y="195"/>
                    <a:pt x="1210" y="195"/>
                  </a:cubicBezTo>
                  <a:cubicBezTo>
                    <a:pt x="1210" y="195"/>
                    <a:pt x="1211" y="196"/>
                    <a:pt x="1211" y="196"/>
                  </a:cubicBezTo>
                  <a:cubicBezTo>
                    <a:pt x="1213" y="199"/>
                    <a:pt x="1214" y="205"/>
                    <a:pt x="1214" y="210"/>
                  </a:cubicBezTo>
                  <a:cubicBezTo>
                    <a:pt x="1214" y="216"/>
                    <a:pt x="1213" y="221"/>
                    <a:pt x="1211" y="225"/>
                  </a:cubicBezTo>
                  <a:cubicBezTo>
                    <a:pt x="1209" y="230"/>
                    <a:pt x="1205" y="236"/>
                    <a:pt x="1199" y="243"/>
                  </a:cubicBezTo>
                  <a:cubicBezTo>
                    <a:pt x="1195" y="247"/>
                    <a:pt x="1195" y="247"/>
                    <a:pt x="1195" y="247"/>
                  </a:cubicBezTo>
                  <a:cubicBezTo>
                    <a:pt x="1218" y="276"/>
                    <a:pt x="1218" y="276"/>
                    <a:pt x="1218" y="276"/>
                  </a:cubicBezTo>
                  <a:cubicBezTo>
                    <a:pt x="1213" y="280"/>
                    <a:pt x="1213" y="280"/>
                    <a:pt x="1213" y="280"/>
                  </a:cubicBezTo>
                  <a:cubicBezTo>
                    <a:pt x="1170" y="312"/>
                    <a:pt x="1149" y="363"/>
                    <a:pt x="1149" y="434"/>
                  </a:cubicBezTo>
                  <a:cubicBezTo>
                    <a:pt x="1149" y="436"/>
                    <a:pt x="1149" y="436"/>
                    <a:pt x="1149" y="436"/>
                  </a:cubicBezTo>
                  <a:cubicBezTo>
                    <a:pt x="1149" y="440"/>
                    <a:pt x="1149" y="443"/>
                    <a:pt x="1149" y="447"/>
                  </a:cubicBezTo>
                  <a:cubicBezTo>
                    <a:pt x="1149" y="464"/>
                    <a:pt x="1150" y="481"/>
                    <a:pt x="1152" y="500"/>
                  </a:cubicBezTo>
                  <a:cubicBezTo>
                    <a:pt x="1163" y="569"/>
                    <a:pt x="1163" y="569"/>
                    <a:pt x="1163" y="569"/>
                  </a:cubicBezTo>
                  <a:cubicBezTo>
                    <a:pt x="1171" y="616"/>
                    <a:pt x="1175" y="640"/>
                    <a:pt x="1175" y="641"/>
                  </a:cubicBezTo>
                  <a:cubicBezTo>
                    <a:pt x="1177" y="661"/>
                    <a:pt x="1183" y="714"/>
                    <a:pt x="1183" y="718"/>
                  </a:cubicBezTo>
                  <a:cubicBezTo>
                    <a:pt x="1186" y="783"/>
                    <a:pt x="1186" y="789"/>
                    <a:pt x="1186" y="790"/>
                  </a:cubicBezTo>
                  <a:cubicBezTo>
                    <a:pt x="1186" y="792"/>
                    <a:pt x="1186" y="795"/>
                    <a:pt x="1186" y="798"/>
                  </a:cubicBezTo>
                  <a:cubicBezTo>
                    <a:pt x="1186" y="913"/>
                    <a:pt x="1148" y="1029"/>
                    <a:pt x="1086" y="1101"/>
                  </a:cubicBezTo>
                  <a:cubicBezTo>
                    <a:pt x="1084" y="1103"/>
                    <a:pt x="1084" y="1103"/>
                    <a:pt x="1084" y="1103"/>
                  </a:cubicBezTo>
                  <a:cubicBezTo>
                    <a:pt x="1044" y="1152"/>
                    <a:pt x="989" y="1219"/>
                    <a:pt x="838" y="1272"/>
                  </a:cubicBezTo>
                  <a:cubicBezTo>
                    <a:pt x="754" y="1303"/>
                    <a:pt x="679" y="1333"/>
                    <a:pt x="614" y="1390"/>
                  </a:cubicBezTo>
                  <a:cubicBezTo>
                    <a:pt x="614" y="1390"/>
                    <a:pt x="614" y="1390"/>
                    <a:pt x="614" y="1390"/>
                  </a:cubicBezTo>
                  <a:cubicBezTo>
                    <a:pt x="611" y="1393"/>
                    <a:pt x="611" y="1393"/>
                    <a:pt x="611" y="1393"/>
                  </a:cubicBezTo>
                  <a:cubicBezTo>
                    <a:pt x="609" y="1395"/>
                    <a:pt x="609" y="1395"/>
                    <a:pt x="609" y="1395"/>
                  </a:cubicBezTo>
                  <a:cubicBezTo>
                    <a:pt x="605" y="1401"/>
                    <a:pt x="605" y="1401"/>
                    <a:pt x="605" y="1401"/>
                  </a:cubicBezTo>
                  <a:lnTo>
                    <a:pt x="601" y="139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3" name="Freeform 32">
              <a:extLst>
                <a:ext uri="{FF2B5EF4-FFF2-40B4-BE49-F238E27FC236}">
                  <a16:creationId xmlns:a16="http://schemas.microsoft.com/office/drawing/2014/main" id="{43D6CEB4-5F6A-4888-9B67-2FA0375B31ED}"/>
                </a:ext>
              </a:extLst>
            </p:cNvPr>
            <p:cNvSpPr>
              <a:spLocks noEditPoints="1"/>
            </p:cNvSpPr>
            <p:nvPr userDrawn="1"/>
          </p:nvSpPr>
          <p:spPr bwMode="auto">
            <a:xfrm>
              <a:off x="3429" y="1389"/>
              <a:ext cx="874" cy="964"/>
            </a:xfrm>
            <a:custGeom>
              <a:avLst/>
              <a:gdLst>
                <a:gd name="T0" fmla="*/ 749 w 1290"/>
                <a:gd name="T1" fmla="*/ 675 h 1419"/>
                <a:gd name="T2" fmla="*/ 440 w 1290"/>
                <a:gd name="T3" fmla="*/ 333 h 1419"/>
                <a:gd name="T4" fmla="*/ 318 w 1290"/>
                <a:gd name="T5" fmla="*/ 282 h 1419"/>
                <a:gd name="T6" fmla="*/ 512 w 1290"/>
                <a:gd name="T7" fmla="*/ 271 h 1419"/>
                <a:gd name="T8" fmla="*/ 861 w 1290"/>
                <a:gd name="T9" fmla="*/ 775 h 1419"/>
                <a:gd name="T10" fmla="*/ 645 w 1290"/>
                <a:gd name="T11" fmla="*/ 693 h 1419"/>
                <a:gd name="T12" fmla="*/ 543 w 1290"/>
                <a:gd name="T13" fmla="*/ 673 h 1419"/>
                <a:gd name="T14" fmla="*/ 935 w 1290"/>
                <a:gd name="T15" fmla="*/ 783 h 1419"/>
                <a:gd name="T16" fmla="*/ 652 w 1290"/>
                <a:gd name="T17" fmla="*/ 507 h 1419"/>
                <a:gd name="T18" fmla="*/ 557 w 1290"/>
                <a:gd name="T19" fmla="*/ 529 h 1419"/>
                <a:gd name="T20" fmla="*/ 692 w 1290"/>
                <a:gd name="T21" fmla="*/ 506 h 1419"/>
                <a:gd name="T22" fmla="*/ 356 w 1290"/>
                <a:gd name="T23" fmla="*/ 342 h 1419"/>
                <a:gd name="T24" fmla="*/ 1004 w 1290"/>
                <a:gd name="T25" fmla="*/ 332 h 1419"/>
                <a:gd name="T26" fmla="*/ 1016 w 1290"/>
                <a:gd name="T27" fmla="*/ 287 h 1419"/>
                <a:gd name="T28" fmla="*/ 350 w 1290"/>
                <a:gd name="T29" fmla="*/ 337 h 1419"/>
                <a:gd name="T30" fmla="*/ 675 w 1290"/>
                <a:gd name="T31" fmla="*/ 254 h 1419"/>
                <a:gd name="T32" fmla="*/ 270 w 1290"/>
                <a:gd name="T33" fmla="*/ 239 h 1419"/>
                <a:gd name="T34" fmla="*/ 691 w 1290"/>
                <a:gd name="T35" fmla="*/ 229 h 1419"/>
                <a:gd name="T36" fmla="*/ 626 w 1290"/>
                <a:gd name="T37" fmla="*/ 248 h 1419"/>
                <a:gd name="T38" fmla="*/ 641 w 1290"/>
                <a:gd name="T39" fmla="*/ 229 h 1419"/>
                <a:gd name="T40" fmla="*/ 1076 w 1290"/>
                <a:gd name="T41" fmla="*/ 236 h 1419"/>
                <a:gd name="T42" fmla="*/ 600 w 1290"/>
                <a:gd name="T43" fmla="*/ 199 h 1419"/>
                <a:gd name="T44" fmla="*/ 953 w 1290"/>
                <a:gd name="T45" fmla="*/ 204 h 1419"/>
                <a:gd name="T46" fmla="*/ 572 w 1290"/>
                <a:gd name="T47" fmla="*/ 194 h 1419"/>
                <a:gd name="T48" fmla="*/ 1198 w 1290"/>
                <a:gd name="T49" fmla="*/ 148 h 1419"/>
                <a:gd name="T50" fmla="*/ 808 w 1290"/>
                <a:gd name="T51" fmla="*/ 336 h 1419"/>
                <a:gd name="T52" fmla="*/ 839 w 1290"/>
                <a:gd name="T53" fmla="*/ 188 h 1419"/>
                <a:gd name="T54" fmla="*/ 1180 w 1290"/>
                <a:gd name="T55" fmla="*/ 797 h 1419"/>
                <a:gd name="T56" fmla="*/ 26 w 1290"/>
                <a:gd name="T57" fmla="*/ 281 h 1419"/>
                <a:gd name="T58" fmla="*/ 91 w 1290"/>
                <a:gd name="T59" fmla="*/ 731 h 1419"/>
                <a:gd name="T60" fmla="*/ 1149 w 1290"/>
                <a:gd name="T61" fmla="*/ 324 h 1419"/>
                <a:gd name="T62" fmla="*/ 671 w 1290"/>
                <a:gd name="T63" fmla="*/ 473 h 1419"/>
                <a:gd name="T64" fmla="*/ 584 w 1290"/>
                <a:gd name="T65" fmla="*/ 402 h 1419"/>
                <a:gd name="T66" fmla="*/ 802 w 1290"/>
                <a:gd name="T67" fmla="*/ 969 h 1419"/>
                <a:gd name="T68" fmla="*/ 945 w 1290"/>
                <a:gd name="T69" fmla="*/ 1033 h 1419"/>
                <a:gd name="T70" fmla="*/ 781 w 1290"/>
                <a:gd name="T71" fmla="*/ 1037 h 1419"/>
                <a:gd name="T72" fmla="*/ 581 w 1290"/>
                <a:gd name="T73" fmla="*/ 714 h 1419"/>
                <a:gd name="T74" fmla="*/ 798 w 1290"/>
                <a:gd name="T75" fmla="*/ 868 h 1419"/>
                <a:gd name="T76" fmla="*/ 943 w 1290"/>
                <a:gd name="T77" fmla="*/ 892 h 1419"/>
                <a:gd name="T78" fmla="*/ 576 w 1290"/>
                <a:gd name="T79" fmla="*/ 320 h 1419"/>
                <a:gd name="T80" fmla="*/ 563 w 1290"/>
                <a:gd name="T81" fmla="*/ 262 h 1419"/>
                <a:gd name="T82" fmla="*/ 636 w 1290"/>
                <a:gd name="T83" fmla="*/ 271 h 1419"/>
                <a:gd name="T84" fmla="*/ 708 w 1290"/>
                <a:gd name="T85" fmla="*/ 1000 h 1419"/>
                <a:gd name="T86" fmla="*/ 519 w 1290"/>
                <a:gd name="T87" fmla="*/ 720 h 1419"/>
                <a:gd name="T88" fmla="*/ 480 w 1290"/>
                <a:gd name="T89" fmla="*/ 486 h 1419"/>
                <a:gd name="T90" fmla="*/ 840 w 1290"/>
                <a:gd name="T91" fmla="*/ 494 h 1419"/>
                <a:gd name="T92" fmla="*/ 687 w 1290"/>
                <a:gd name="T93" fmla="*/ 474 h 1419"/>
                <a:gd name="T94" fmla="*/ 958 w 1290"/>
                <a:gd name="T95" fmla="*/ 412 h 1419"/>
                <a:gd name="T96" fmla="*/ 1084 w 1290"/>
                <a:gd name="T97" fmla="*/ 383 h 1419"/>
                <a:gd name="T98" fmla="*/ 554 w 1290"/>
                <a:gd name="T99" fmla="*/ 403 h 1419"/>
                <a:gd name="T100" fmla="*/ 304 w 1290"/>
                <a:gd name="T101" fmla="*/ 381 h 1419"/>
                <a:gd name="T102" fmla="*/ 865 w 1290"/>
                <a:gd name="T103" fmla="*/ 410 h 1419"/>
                <a:gd name="T104" fmla="*/ 861 w 1290"/>
                <a:gd name="T105" fmla="*/ 378 h 1419"/>
                <a:gd name="T106" fmla="*/ 554 w 1290"/>
                <a:gd name="T107" fmla="*/ 44 h 1419"/>
                <a:gd name="T108" fmla="*/ 1047 w 1290"/>
                <a:gd name="T109" fmla="*/ 140 h 1419"/>
                <a:gd name="T110" fmla="*/ 186 w 1290"/>
                <a:gd name="T111" fmla="*/ 138 h 1419"/>
                <a:gd name="T112" fmla="*/ 1018 w 1290"/>
                <a:gd name="T113" fmla="*/ 5 h 1419"/>
                <a:gd name="T114" fmla="*/ 472 w 1290"/>
                <a:gd name="T115" fmla="*/ 34 h 1419"/>
                <a:gd name="T116" fmla="*/ 0 w 1290"/>
                <a:gd name="T117" fmla="*/ 283 h 1419"/>
                <a:gd name="T118" fmla="*/ 31 w 1290"/>
                <a:gd name="T119" fmla="*/ 824 h 1419"/>
                <a:gd name="T120" fmla="*/ 625 w 1290"/>
                <a:gd name="T121" fmla="*/ 1405 h 1419"/>
                <a:gd name="T122" fmla="*/ 1162 w 1290"/>
                <a:gd name="T123" fmla="*/ 458 h 1419"/>
                <a:gd name="T124" fmla="*/ 1290 w 1290"/>
                <a:gd name="T125" fmla="*/ 105 h 1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0" h="1419">
                  <a:moveTo>
                    <a:pt x="445" y="234"/>
                  </a:moveTo>
                  <a:cubicBezTo>
                    <a:pt x="411" y="216"/>
                    <a:pt x="362" y="217"/>
                    <a:pt x="334" y="210"/>
                  </a:cubicBezTo>
                  <a:cubicBezTo>
                    <a:pt x="306" y="203"/>
                    <a:pt x="302" y="201"/>
                    <a:pt x="302" y="201"/>
                  </a:cubicBezTo>
                  <a:cubicBezTo>
                    <a:pt x="313" y="203"/>
                    <a:pt x="323" y="206"/>
                    <a:pt x="335" y="208"/>
                  </a:cubicBezTo>
                  <a:cubicBezTo>
                    <a:pt x="373" y="212"/>
                    <a:pt x="414" y="214"/>
                    <a:pt x="445" y="228"/>
                  </a:cubicBezTo>
                  <a:cubicBezTo>
                    <a:pt x="463" y="235"/>
                    <a:pt x="473" y="253"/>
                    <a:pt x="477" y="272"/>
                  </a:cubicBezTo>
                  <a:cubicBezTo>
                    <a:pt x="470" y="257"/>
                    <a:pt x="459" y="242"/>
                    <a:pt x="445" y="234"/>
                  </a:cubicBezTo>
                  <a:moveTo>
                    <a:pt x="752" y="668"/>
                  </a:moveTo>
                  <a:cubicBezTo>
                    <a:pt x="781" y="704"/>
                    <a:pt x="783" y="704"/>
                    <a:pt x="807" y="728"/>
                  </a:cubicBezTo>
                  <a:cubicBezTo>
                    <a:pt x="794" y="722"/>
                    <a:pt x="765" y="695"/>
                    <a:pt x="749" y="675"/>
                  </a:cubicBezTo>
                  <a:cubicBezTo>
                    <a:pt x="725" y="645"/>
                    <a:pt x="714" y="619"/>
                    <a:pt x="710" y="591"/>
                  </a:cubicBezTo>
                  <a:cubicBezTo>
                    <a:pt x="710" y="591"/>
                    <a:pt x="724" y="632"/>
                    <a:pt x="752" y="668"/>
                  </a:cubicBezTo>
                  <a:moveTo>
                    <a:pt x="562" y="345"/>
                  </a:moveTo>
                  <a:cubicBezTo>
                    <a:pt x="539" y="342"/>
                    <a:pt x="519" y="352"/>
                    <a:pt x="501" y="375"/>
                  </a:cubicBezTo>
                  <a:cubicBezTo>
                    <a:pt x="478" y="382"/>
                    <a:pt x="464" y="391"/>
                    <a:pt x="447" y="409"/>
                  </a:cubicBezTo>
                  <a:cubicBezTo>
                    <a:pt x="434" y="405"/>
                    <a:pt x="419" y="397"/>
                    <a:pt x="415" y="394"/>
                  </a:cubicBezTo>
                  <a:cubicBezTo>
                    <a:pt x="418" y="387"/>
                    <a:pt x="422" y="382"/>
                    <a:pt x="429" y="379"/>
                  </a:cubicBezTo>
                  <a:cubicBezTo>
                    <a:pt x="423" y="376"/>
                    <a:pt x="413" y="371"/>
                    <a:pt x="415" y="364"/>
                  </a:cubicBezTo>
                  <a:cubicBezTo>
                    <a:pt x="418" y="352"/>
                    <a:pt x="434" y="359"/>
                    <a:pt x="452" y="352"/>
                  </a:cubicBezTo>
                  <a:cubicBezTo>
                    <a:pt x="445" y="348"/>
                    <a:pt x="436" y="343"/>
                    <a:pt x="440" y="333"/>
                  </a:cubicBezTo>
                  <a:cubicBezTo>
                    <a:pt x="443" y="323"/>
                    <a:pt x="459" y="324"/>
                    <a:pt x="471" y="327"/>
                  </a:cubicBezTo>
                  <a:cubicBezTo>
                    <a:pt x="464" y="321"/>
                    <a:pt x="463" y="309"/>
                    <a:pt x="470" y="304"/>
                  </a:cubicBezTo>
                  <a:cubicBezTo>
                    <a:pt x="478" y="300"/>
                    <a:pt x="494" y="301"/>
                    <a:pt x="494" y="301"/>
                  </a:cubicBezTo>
                  <a:cubicBezTo>
                    <a:pt x="494" y="293"/>
                    <a:pt x="501" y="287"/>
                    <a:pt x="505" y="280"/>
                  </a:cubicBezTo>
                  <a:cubicBezTo>
                    <a:pt x="498" y="282"/>
                    <a:pt x="493" y="291"/>
                    <a:pt x="491" y="297"/>
                  </a:cubicBezTo>
                  <a:cubicBezTo>
                    <a:pt x="468" y="295"/>
                    <a:pt x="457" y="306"/>
                    <a:pt x="463" y="321"/>
                  </a:cubicBezTo>
                  <a:cubicBezTo>
                    <a:pt x="452" y="318"/>
                    <a:pt x="440" y="320"/>
                    <a:pt x="436" y="330"/>
                  </a:cubicBezTo>
                  <a:cubicBezTo>
                    <a:pt x="408" y="313"/>
                    <a:pt x="365" y="301"/>
                    <a:pt x="335" y="299"/>
                  </a:cubicBezTo>
                  <a:cubicBezTo>
                    <a:pt x="331" y="299"/>
                    <a:pt x="329" y="299"/>
                    <a:pt x="325" y="298"/>
                  </a:cubicBezTo>
                  <a:cubicBezTo>
                    <a:pt x="322" y="295"/>
                    <a:pt x="319" y="286"/>
                    <a:pt x="318" y="282"/>
                  </a:cubicBezTo>
                  <a:cubicBezTo>
                    <a:pt x="314" y="269"/>
                    <a:pt x="308" y="251"/>
                    <a:pt x="295" y="245"/>
                  </a:cubicBezTo>
                  <a:cubicBezTo>
                    <a:pt x="323" y="249"/>
                    <a:pt x="397" y="263"/>
                    <a:pt x="443" y="282"/>
                  </a:cubicBezTo>
                  <a:cubicBezTo>
                    <a:pt x="409" y="257"/>
                    <a:pt x="317" y="245"/>
                    <a:pt x="261" y="231"/>
                  </a:cubicBezTo>
                  <a:cubicBezTo>
                    <a:pt x="219" y="222"/>
                    <a:pt x="162" y="204"/>
                    <a:pt x="126" y="179"/>
                  </a:cubicBezTo>
                  <a:cubicBezTo>
                    <a:pt x="106" y="164"/>
                    <a:pt x="95" y="148"/>
                    <a:pt x="93" y="129"/>
                  </a:cubicBezTo>
                  <a:cubicBezTo>
                    <a:pt x="118" y="138"/>
                    <a:pt x="140" y="143"/>
                    <a:pt x="169" y="149"/>
                  </a:cubicBezTo>
                  <a:cubicBezTo>
                    <a:pt x="189" y="153"/>
                    <a:pt x="205" y="156"/>
                    <a:pt x="233" y="162"/>
                  </a:cubicBezTo>
                  <a:cubicBezTo>
                    <a:pt x="260" y="167"/>
                    <a:pt x="298" y="179"/>
                    <a:pt x="298" y="179"/>
                  </a:cubicBezTo>
                  <a:cubicBezTo>
                    <a:pt x="358" y="196"/>
                    <a:pt x="425" y="185"/>
                    <a:pt x="483" y="205"/>
                  </a:cubicBezTo>
                  <a:cubicBezTo>
                    <a:pt x="509" y="215"/>
                    <a:pt x="508" y="247"/>
                    <a:pt x="512" y="271"/>
                  </a:cubicBezTo>
                  <a:cubicBezTo>
                    <a:pt x="518" y="277"/>
                    <a:pt x="518" y="277"/>
                    <a:pt x="518" y="277"/>
                  </a:cubicBezTo>
                  <a:cubicBezTo>
                    <a:pt x="518" y="311"/>
                    <a:pt x="535" y="325"/>
                    <a:pt x="562" y="345"/>
                  </a:cubicBezTo>
                  <a:moveTo>
                    <a:pt x="774" y="670"/>
                  </a:moveTo>
                  <a:cubicBezTo>
                    <a:pt x="803" y="705"/>
                    <a:pt x="830" y="724"/>
                    <a:pt x="836" y="728"/>
                  </a:cubicBezTo>
                  <a:cubicBezTo>
                    <a:pt x="836" y="728"/>
                    <a:pt x="796" y="691"/>
                    <a:pt x="788" y="676"/>
                  </a:cubicBezTo>
                  <a:cubicBezTo>
                    <a:pt x="855" y="728"/>
                    <a:pt x="908" y="749"/>
                    <a:pt x="933" y="767"/>
                  </a:cubicBezTo>
                  <a:cubicBezTo>
                    <a:pt x="923" y="765"/>
                    <a:pt x="912" y="764"/>
                    <a:pt x="906" y="771"/>
                  </a:cubicBezTo>
                  <a:cubicBezTo>
                    <a:pt x="901" y="779"/>
                    <a:pt x="905" y="791"/>
                    <a:pt x="901" y="802"/>
                  </a:cubicBezTo>
                  <a:cubicBezTo>
                    <a:pt x="899" y="810"/>
                    <a:pt x="894" y="811"/>
                    <a:pt x="891" y="811"/>
                  </a:cubicBezTo>
                  <a:cubicBezTo>
                    <a:pt x="886" y="780"/>
                    <a:pt x="861" y="775"/>
                    <a:pt x="861" y="775"/>
                  </a:cubicBezTo>
                  <a:cubicBezTo>
                    <a:pt x="867" y="782"/>
                    <a:pt x="875" y="790"/>
                    <a:pt x="877" y="801"/>
                  </a:cubicBezTo>
                  <a:cubicBezTo>
                    <a:pt x="853" y="797"/>
                    <a:pt x="809" y="770"/>
                    <a:pt x="809" y="769"/>
                  </a:cubicBezTo>
                  <a:cubicBezTo>
                    <a:pt x="786" y="771"/>
                    <a:pt x="758" y="768"/>
                    <a:pt x="743" y="758"/>
                  </a:cubicBezTo>
                  <a:cubicBezTo>
                    <a:pt x="726" y="747"/>
                    <a:pt x="761" y="745"/>
                    <a:pt x="747" y="734"/>
                  </a:cubicBezTo>
                  <a:cubicBezTo>
                    <a:pt x="740" y="729"/>
                    <a:pt x="733" y="734"/>
                    <a:pt x="728" y="726"/>
                  </a:cubicBezTo>
                  <a:cubicBezTo>
                    <a:pt x="724" y="721"/>
                    <a:pt x="737" y="709"/>
                    <a:pt x="732" y="698"/>
                  </a:cubicBezTo>
                  <a:cubicBezTo>
                    <a:pt x="728" y="690"/>
                    <a:pt x="721" y="691"/>
                    <a:pt x="715" y="696"/>
                  </a:cubicBezTo>
                  <a:cubicBezTo>
                    <a:pt x="709" y="702"/>
                    <a:pt x="705" y="725"/>
                    <a:pt x="687" y="721"/>
                  </a:cubicBezTo>
                  <a:cubicBezTo>
                    <a:pt x="677" y="718"/>
                    <a:pt x="680" y="700"/>
                    <a:pt x="669" y="692"/>
                  </a:cubicBezTo>
                  <a:cubicBezTo>
                    <a:pt x="661" y="686"/>
                    <a:pt x="651" y="686"/>
                    <a:pt x="645" y="693"/>
                  </a:cubicBezTo>
                  <a:cubicBezTo>
                    <a:pt x="637" y="700"/>
                    <a:pt x="639" y="711"/>
                    <a:pt x="639" y="711"/>
                  </a:cubicBezTo>
                  <a:cubicBezTo>
                    <a:pt x="618" y="669"/>
                    <a:pt x="638" y="578"/>
                    <a:pt x="638" y="578"/>
                  </a:cubicBezTo>
                  <a:cubicBezTo>
                    <a:pt x="616" y="637"/>
                    <a:pt x="616" y="688"/>
                    <a:pt x="633" y="719"/>
                  </a:cubicBezTo>
                  <a:cubicBezTo>
                    <a:pt x="628" y="716"/>
                    <a:pt x="619" y="707"/>
                    <a:pt x="616" y="702"/>
                  </a:cubicBezTo>
                  <a:cubicBezTo>
                    <a:pt x="612" y="691"/>
                    <a:pt x="605" y="676"/>
                    <a:pt x="606" y="661"/>
                  </a:cubicBezTo>
                  <a:cubicBezTo>
                    <a:pt x="593" y="684"/>
                    <a:pt x="619" y="727"/>
                    <a:pt x="609" y="727"/>
                  </a:cubicBezTo>
                  <a:cubicBezTo>
                    <a:pt x="600" y="727"/>
                    <a:pt x="600" y="710"/>
                    <a:pt x="589" y="705"/>
                  </a:cubicBezTo>
                  <a:cubicBezTo>
                    <a:pt x="578" y="699"/>
                    <a:pt x="574" y="709"/>
                    <a:pt x="570" y="705"/>
                  </a:cubicBezTo>
                  <a:cubicBezTo>
                    <a:pt x="565" y="701"/>
                    <a:pt x="588" y="684"/>
                    <a:pt x="568" y="672"/>
                  </a:cubicBezTo>
                  <a:cubicBezTo>
                    <a:pt x="557" y="666"/>
                    <a:pt x="552" y="678"/>
                    <a:pt x="543" y="673"/>
                  </a:cubicBezTo>
                  <a:cubicBezTo>
                    <a:pt x="534" y="668"/>
                    <a:pt x="522" y="670"/>
                    <a:pt x="522" y="670"/>
                  </a:cubicBezTo>
                  <a:cubicBezTo>
                    <a:pt x="518" y="649"/>
                    <a:pt x="544" y="556"/>
                    <a:pt x="544" y="556"/>
                  </a:cubicBezTo>
                  <a:cubicBezTo>
                    <a:pt x="560" y="564"/>
                    <a:pt x="582" y="551"/>
                    <a:pt x="582" y="551"/>
                  </a:cubicBezTo>
                  <a:cubicBezTo>
                    <a:pt x="593" y="573"/>
                    <a:pt x="617" y="555"/>
                    <a:pt x="627" y="547"/>
                  </a:cubicBezTo>
                  <a:cubicBezTo>
                    <a:pt x="635" y="540"/>
                    <a:pt x="637" y="535"/>
                    <a:pt x="646" y="531"/>
                  </a:cubicBezTo>
                  <a:cubicBezTo>
                    <a:pt x="656" y="526"/>
                    <a:pt x="667" y="533"/>
                    <a:pt x="677" y="528"/>
                  </a:cubicBezTo>
                  <a:cubicBezTo>
                    <a:pt x="688" y="524"/>
                    <a:pt x="691" y="517"/>
                    <a:pt x="691" y="517"/>
                  </a:cubicBezTo>
                  <a:cubicBezTo>
                    <a:pt x="704" y="529"/>
                    <a:pt x="721" y="574"/>
                    <a:pt x="728" y="589"/>
                  </a:cubicBezTo>
                  <a:cubicBezTo>
                    <a:pt x="751" y="640"/>
                    <a:pt x="774" y="670"/>
                    <a:pt x="774" y="670"/>
                  </a:cubicBezTo>
                  <a:moveTo>
                    <a:pt x="935" y="783"/>
                  </a:moveTo>
                  <a:cubicBezTo>
                    <a:pt x="937" y="794"/>
                    <a:pt x="923" y="801"/>
                    <a:pt x="913" y="802"/>
                  </a:cubicBezTo>
                  <a:cubicBezTo>
                    <a:pt x="910" y="803"/>
                    <a:pt x="910" y="803"/>
                    <a:pt x="910" y="803"/>
                  </a:cubicBezTo>
                  <a:cubicBezTo>
                    <a:pt x="910" y="793"/>
                    <a:pt x="908" y="774"/>
                    <a:pt x="918" y="772"/>
                  </a:cubicBezTo>
                  <a:cubicBezTo>
                    <a:pt x="929" y="770"/>
                    <a:pt x="933" y="775"/>
                    <a:pt x="935" y="783"/>
                  </a:cubicBezTo>
                  <a:moveTo>
                    <a:pt x="692" y="506"/>
                  </a:moveTo>
                  <a:cubicBezTo>
                    <a:pt x="686" y="507"/>
                    <a:pt x="690" y="510"/>
                    <a:pt x="676" y="520"/>
                  </a:cubicBezTo>
                  <a:cubicBezTo>
                    <a:pt x="673" y="522"/>
                    <a:pt x="663" y="524"/>
                    <a:pt x="655" y="523"/>
                  </a:cubicBezTo>
                  <a:cubicBezTo>
                    <a:pt x="657" y="519"/>
                    <a:pt x="661" y="515"/>
                    <a:pt x="656" y="505"/>
                  </a:cubicBezTo>
                  <a:cubicBezTo>
                    <a:pt x="651" y="495"/>
                    <a:pt x="643" y="492"/>
                    <a:pt x="639" y="492"/>
                  </a:cubicBezTo>
                  <a:cubicBezTo>
                    <a:pt x="645" y="496"/>
                    <a:pt x="649" y="501"/>
                    <a:pt x="652" y="507"/>
                  </a:cubicBezTo>
                  <a:cubicBezTo>
                    <a:pt x="654" y="512"/>
                    <a:pt x="653" y="518"/>
                    <a:pt x="648" y="522"/>
                  </a:cubicBezTo>
                  <a:cubicBezTo>
                    <a:pt x="644" y="523"/>
                    <a:pt x="638" y="526"/>
                    <a:pt x="635" y="530"/>
                  </a:cubicBezTo>
                  <a:cubicBezTo>
                    <a:pt x="638" y="517"/>
                    <a:pt x="627" y="498"/>
                    <a:pt x="617" y="495"/>
                  </a:cubicBezTo>
                  <a:cubicBezTo>
                    <a:pt x="626" y="507"/>
                    <a:pt x="633" y="514"/>
                    <a:pt x="628" y="534"/>
                  </a:cubicBezTo>
                  <a:cubicBezTo>
                    <a:pt x="625" y="540"/>
                    <a:pt x="599" y="558"/>
                    <a:pt x="592" y="552"/>
                  </a:cubicBezTo>
                  <a:cubicBezTo>
                    <a:pt x="579" y="541"/>
                    <a:pt x="589" y="532"/>
                    <a:pt x="585" y="519"/>
                  </a:cubicBezTo>
                  <a:cubicBezTo>
                    <a:pt x="583" y="517"/>
                    <a:pt x="583" y="514"/>
                    <a:pt x="581" y="515"/>
                  </a:cubicBezTo>
                  <a:cubicBezTo>
                    <a:pt x="584" y="527"/>
                    <a:pt x="579" y="532"/>
                    <a:pt x="580" y="545"/>
                  </a:cubicBezTo>
                  <a:cubicBezTo>
                    <a:pt x="571" y="548"/>
                    <a:pt x="567" y="549"/>
                    <a:pt x="561" y="548"/>
                  </a:cubicBezTo>
                  <a:cubicBezTo>
                    <a:pt x="558" y="545"/>
                    <a:pt x="555" y="539"/>
                    <a:pt x="557" y="529"/>
                  </a:cubicBezTo>
                  <a:cubicBezTo>
                    <a:pt x="559" y="520"/>
                    <a:pt x="567" y="508"/>
                    <a:pt x="574" y="498"/>
                  </a:cubicBezTo>
                  <a:cubicBezTo>
                    <a:pt x="574" y="498"/>
                    <a:pt x="570" y="500"/>
                    <a:pt x="567" y="503"/>
                  </a:cubicBezTo>
                  <a:cubicBezTo>
                    <a:pt x="555" y="514"/>
                    <a:pt x="550" y="527"/>
                    <a:pt x="550" y="537"/>
                  </a:cubicBezTo>
                  <a:cubicBezTo>
                    <a:pt x="551" y="541"/>
                    <a:pt x="551" y="545"/>
                    <a:pt x="555" y="548"/>
                  </a:cubicBezTo>
                  <a:cubicBezTo>
                    <a:pt x="552" y="548"/>
                    <a:pt x="540" y="548"/>
                    <a:pt x="537" y="541"/>
                  </a:cubicBezTo>
                  <a:cubicBezTo>
                    <a:pt x="530" y="527"/>
                    <a:pt x="540" y="514"/>
                    <a:pt x="547" y="505"/>
                  </a:cubicBezTo>
                  <a:cubicBezTo>
                    <a:pt x="554" y="497"/>
                    <a:pt x="564" y="492"/>
                    <a:pt x="564" y="492"/>
                  </a:cubicBezTo>
                  <a:cubicBezTo>
                    <a:pt x="579" y="485"/>
                    <a:pt x="602" y="488"/>
                    <a:pt x="618" y="485"/>
                  </a:cubicBezTo>
                  <a:cubicBezTo>
                    <a:pt x="634" y="483"/>
                    <a:pt x="647" y="486"/>
                    <a:pt x="661" y="490"/>
                  </a:cubicBezTo>
                  <a:cubicBezTo>
                    <a:pt x="674" y="494"/>
                    <a:pt x="682" y="499"/>
                    <a:pt x="692" y="506"/>
                  </a:cubicBezTo>
                  <a:moveTo>
                    <a:pt x="416" y="356"/>
                  </a:moveTo>
                  <a:cubicBezTo>
                    <a:pt x="408" y="360"/>
                    <a:pt x="410" y="366"/>
                    <a:pt x="411" y="370"/>
                  </a:cubicBezTo>
                  <a:cubicBezTo>
                    <a:pt x="414" y="376"/>
                    <a:pt x="420" y="379"/>
                    <a:pt x="420" y="379"/>
                  </a:cubicBezTo>
                  <a:cubicBezTo>
                    <a:pt x="417" y="381"/>
                    <a:pt x="412" y="386"/>
                    <a:pt x="409" y="391"/>
                  </a:cubicBezTo>
                  <a:cubicBezTo>
                    <a:pt x="401" y="386"/>
                    <a:pt x="389" y="380"/>
                    <a:pt x="379" y="376"/>
                  </a:cubicBezTo>
                  <a:cubicBezTo>
                    <a:pt x="360" y="365"/>
                    <a:pt x="341" y="358"/>
                    <a:pt x="321" y="360"/>
                  </a:cubicBezTo>
                  <a:cubicBezTo>
                    <a:pt x="316" y="360"/>
                    <a:pt x="303" y="365"/>
                    <a:pt x="299" y="366"/>
                  </a:cubicBezTo>
                  <a:cubicBezTo>
                    <a:pt x="285" y="364"/>
                    <a:pt x="265" y="352"/>
                    <a:pt x="260" y="346"/>
                  </a:cubicBezTo>
                  <a:cubicBezTo>
                    <a:pt x="284" y="349"/>
                    <a:pt x="301" y="348"/>
                    <a:pt x="315" y="348"/>
                  </a:cubicBezTo>
                  <a:cubicBezTo>
                    <a:pt x="340" y="346"/>
                    <a:pt x="356" y="342"/>
                    <a:pt x="356" y="342"/>
                  </a:cubicBezTo>
                  <a:cubicBezTo>
                    <a:pt x="376" y="350"/>
                    <a:pt x="391" y="356"/>
                    <a:pt x="416" y="356"/>
                  </a:cubicBezTo>
                  <a:moveTo>
                    <a:pt x="1138" y="317"/>
                  </a:moveTo>
                  <a:cubicBezTo>
                    <a:pt x="1120" y="376"/>
                    <a:pt x="1068" y="368"/>
                    <a:pt x="1049" y="357"/>
                  </a:cubicBezTo>
                  <a:cubicBezTo>
                    <a:pt x="1068" y="351"/>
                    <a:pt x="1076" y="334"/>
                    <a:pt x="1076" y="334"/>
                  </a:cubicBezTo>
                  <a:cubicBezTo>
                    <a:pt x="1102" y="337"/>
                    <a:pt x="1120" y="332"/>
                    <a:pt x="1138" y="317"/>
                  </a:cubicBezTo>
                  <a:moveTo>
                    <a:pt x="1069" y="333"/>
                  </a:moveTo>
                  <a:cubicBezTo>
                    <a:pt x="1068" y="340"/>
                    <a:pt x="1053" y="351"/>
                    <a:pt x="1038" y="354"/>
                  </a:cubicBezTo>
                  <a:cubicBezTo>
                    <a:pt x="1038" y="354"/>
                    <a:pt x="1036" y="342"/>
                    <a:pt x="1020" y="343"/>
                  </a:cubicBezTo>
                  <a:cubicBezTo>
                    <a:pt x="1011" y="344"/>
                    <a:pt x="1011" y="345"/>
                    <a:pt x="1005" y="347"/>
                  </a:cubicBezTo>
                  <a:cubicBezTo>
                    <a:pt x="1007" y="343"/>
                    <a:pt x="1007" y="337"/>
                    <a:pt x="1004" y="332"/>
                  </a:cubicBezTo>
                  <a:cubicBezTo>
                    <a:pt x="1003" y="331"/>
                    <a:pt x="1002" y="330"/>
                    <a:pt x="1000" y="330"/>
                  </a:cubicBezTo>
                  <a:cubicBezTo>
                    <a:pt x="996" y="330"/>
                    <a:pt x="991" y="331"/>
                    <a:pt x="986" y="334"/>
                  </a:cubicBezTo>
                  <a:cubicBezTo>
                    <a:pt x="981" y="338"/>
                    <a:pt x="975" y="337"/>
                    <a:pt x="971" y="339"/>
                  </a:cubicBezTo>
                  <a:cubicBezTo>
                    <a:pt x="963" y="341"/>
                    <a:pt x="958" y="346"/>
                    <a:pt x="952" y="355"/>
                  </a:cubicBezTo>
                  <a:cubicBezTo>
                    <a:pt x="951" y="356"/>
                    <a:pt x="948" y="355"/>
                    <a:pt x="945" y="355"/>
                  </a:cubicBezTo>
                  <a:cubicBezTo>
                    <a:pt x="941" y="354"/>
                    <a:pt x="880" y="363"/>
                    <a:pt x="880" y="363"/>
                  </a:cubicBezTo>
                  <a:cubicBezTo>
                    <a:pt x="869" y="362"/>
                    <a:pt x="853" y="363"/>
                    <a:pt x="833" y="357"/>
                  </a:cubicBezTo>
                  <a:cubicBezTo>
                    <a:pt x="833" y="357"/>
                    <a:pt x="850" y="349"/>
                    <a:pt x="841" y="334"/>
                  </a:cubicBezTo>
                  <a:cubicBezTo>
                    <a:pt x="841" y="334"/>
                    <a:pt x="923" y="316"/>
                    <a:pt x="955" y="307"/>
                  </a:cubicBezTo>
                  <a:cubicBezTo>
                    <a:pt x="988" y="298"/>
                    <a:pt x="1005" y="292"/>
                    <a:pt x="1016" y="287"/>
                  </a:cubicBezTo>
                  <a:cubicBezTo>
                    <a:pt x="1014" y="294"/>
                    <a:pt x="1022" y="308"/>
                    <a:pt x="1035" y="318"/>
                  </a:cubicBezTo>
                  <a:cubicBezTo>
                    <a:pt x="1044" y="325"/>
                    <a:pt x="1062" y="332"/>
                    <a:pt x="1069" y="333"/>
                  </a:cubicBezTo>
                  <a:moveTo>
                    <a:pt x="435" y="335"/>
                  </a:moveTo>
                  <a:cubicBezTo>
                    <a:pt x="434" y="339"/>
                    <a:pt x="435" y="345"/>
                    <a:pt x="442" y="350"/>
                  </a:cubicBezTo>
                  <a:cubicBezTo>
                    <a:pt x="437" y="351"/>
                    <a:pt x="427" y="351"/>
                    <a:pt x="421" y="353"/>
                  </a:cubicBezTo>
                  <a:cubicBezTo>
                    <a:pt x="385" y="351"/>
                    <a:pt x="349" y="340"/>
                    <a:pt x="328" y="305"/>
                  </a:cubicBezTo>
                  <a:cubicBezTo>
                    <a:pt x="337" y="305"/>
                    <a:pt x="346" y="304"/>
                    <a:pt x="359" y="307"/>
                  </a:cubicBezTo>
                  <a:cubicBezTo>
                    <a:pt x="379" y="312"/>
                    <a:pt x="408" y="320"/>
                    <a:pt x="435" y="335"/>
                  </a:cubicBezTo>
                  <a:moveTo>
                    <a:pt x="322" y="306"/>
                  </a:moveTo>
                  <a:cubicBezTo>
                    <a:pt x="325" y="309"/>
                    <a:pt x="331" y="323"/>
                    <a:pt x="350" y="337"/>
                  </a:cubicBezTo>
                  <a:cubicBezTo>
                    <a:pt x="339" y="340"/>
                    <a:pt x="328" y="341"/>
                    <a:pt x="310" y="342"/>
                  </a:cubicBezTo>
                  <a:cubicBezTo>
                    <a:pt x="287" y="343"/>
                    <a:pt x="266" y="341"/>
                    <a:pt x="266" y="341"/>
                  </a:cubicBezTo>
                  <a:cubicBezTo>
                    <a:pt x="232" y="338"/>
                    <a:pt x="188" y="296"/>
                    <a:pt x="177" y="280"/>
                  </a:cubicBezTo>
                  <a:cubicBezTo>
                    <a:pt x="200" y="293"/>
                    <a:pt x="231" y="302"/>
                    <a:pt x="255" y="305"/>
                  </a:cubicBezTo>
                  <a:cubicBezTo>
                    <a:pt x="279" y="308"/>
                    <a:pt x="302" y="309"/>
                    <a:pt x="322" y="306"/>
                  </a:cubicBezTo>
                  <a:moveTo>
                    <a:pt x="691" y="256"/>
                  </a:moveTo>
                  <a:cubicBezTo>
                    <a:pt x="692" y="256"/>
                    <a:pt x="694" y="255"/>
                    <a:pt x="696" y="255"/>
                  </a:cubicBezTo>
                  <a:cubicBezTo>
                    <a:pt x="698" y="263"/>
                    <a:pt x="689" y="266"/>
                    <a:pt x="684" y="267"/>
                  </a:cubicBezTo>
                  <a:cubicBezTo>
                    <a:pt x="680" y="268"/>
                    <a:pt x="678" y="264"/>
                    <a:pt x="677" y="262"/>
                  </a:cubicBezTo>
                  <a:cubicBezTo>
                    <a:pt x="677" y="259"/>
                    <a:pt x="677" y="256"/>
                    <a:pt x="675" y="254"/>
                  </a:cubicBezTo>
                  <a:cubicBezTo>
                    <a:pt x="675" y="253"/>
                    <a:pt x="675" y="252"/>
                    <a:pt x="677" y="251"/>
                  </a:cubicBezTo>
                  <a:cubicBezTo>
                    <a:pt x="680" y="255"/>
                    <a:pt x="685" y="258"/>
                    <a:pt x="691" y="256"/>
                  </a:cubicBezTo>
                  <a:moveTo>
                    <a:pt x="1189" y="264"/>
                  </a:moveTo>
                  <a:cubicBezTo>
                    <a:pt x="1169" y="293"/>
                    <a:pt x="1130" y="317"/>
                    <a:pt x="1116" y="323"/>
                  </a:cubicBezTo>
                  <a:cubicBezTo>
                    <a:pt x="1105" y="328"/>
                    <a:pt x="1091" y="332"/>
                    <a:pt x="1068" y="326"/>
                  </a:cubicBezTo>
                  <a:cubicBezTo>
                    <a:pt x="1056" y="323"/>
                    <a:pt x="1045" y="318"/>
                    <a:pt x="1037" y="312"/>
                  </a:cubicBezTo>
                  <a:cubicBezTo>
                    <a:pt x="1021" y="299"/>
                    <a:pt x="1022" y="291"/>
                    <a:pt x="1022" y="287"/>
                  </a:cubicBezTo>
                  <a:cubicBezTo>
                    <a:pt x="1023" y="284"/>
                    <a:pt x="1028" y="277"/>
                    <a:pt x="1033" y="279"/>
                  </a:cubicBezTo>
                  <a:cubicBezTo>
                    <a:pt x="1090" y="293"/>
                    <a:pt x="1171" y="276"/>
                    <a:pt x="1189" y="264"/>
                  </a:cubicBezTo>
                  <a:moveTo>
                    <a:pt x="270" y="239"/>
                  </a:moveTo>
                  <a:cubicBezTo>
                    <a:pt x="311" y="246"/>
                    <a:pt x="309" y="283"/>
                    <a:pt x="319" y="299"/>
                  </a:cubicBezTo>
                  <a:cubicBezTo>
                    <a:pt x="284" y="301"/>
                    <a:pt x="269" y="302"/>
                    <a:pt x="242" y="296"/>
                  </a:cubicBezTo>
                  <a:cubicBezTo>
                    <a:pt x="148" y="275"/>
                    <a:pt x="130" y="230"/>
                    <a:pt x="104" y="170"/>
                  </a:cubicBezTo>
                  <a:cubicBezTo>
                    <a:pt x="150" y="211"/>
                    <a:pt x="251" y="236"/>
                    <a:pt x="270" y="239"/>
                  </a:cubicBezTo>
                  <a:moveTo>
                    <a:pt x="698" y="232"/>
                  </a:moveTo>
                  <a:cubicBezTo>
                    <a:pt x="697" y="235"/>
                    <a:pt x="699" y="234"/>
                    <a:pt x="702" y="237"/>
                  </a:cubicBezTo>
                  <a:cubicBezTo>
                    <a:pt x="702" y="242"/>
                    <a:pt x="698" y="246"/>
                    <a:pt x="694" y="249"/>
                  </a:cubicBezTo>
                  <a:cubicBezTo>
                    <a:pt x="690" y="251"/>
                    <a:pt x="684" y="252"/>
                    <a:pt x="680" y="249"/>
                  </a:cubicBezTo>
                  <a:cubicBezTo>
                    <a:pt x="678" y="248"/>
                    <a:pt x="672" y="246"/>
                    <a:pt x="672" y="246"/>
                  </a:cubicBezTo>
                  <a:cubicBezTo>
                    <a:pt x="672" y="237"/>
                    <a:pt x="683" y="232"/>
                    <a:pt x="691" y="229"/>
                  </a:cubicBezTo>
                  <a:cubicBezTo>
                    <a:pt x="694" y="228"/>
                    <a:pt x="697" y="229"/>
                    <a:pt x="698" y="232"/>
                  </a:cubicBezTo>
                  <a:moveTo>
                    <a:pt x="641" y="229"/>
                  </a:moveTo>
                  <a:cubicBezTo>
                    <a:pt x="651" y="232"/>
                    <a:pt x="668" y="249"/>
                    <a:pt x="672" y="257"/>
                  </a:cubicBezTo>
                  <a:cubicBezTo>
                    <a:pt x="673" y="264"/>
                    <a:pt x="670" y="271"/>
                    <a:pt x="666" y="276"/>
                  </a:cubicBezTo>
                  <a:cubicBezTo>
                    <a:pt x="662" y="277"/>
                    <a:pt x="658" y="281"/>
                    <a:pt x="656" y="285"/>
                  </a:cubicBezTo>
                  <a:cubicBezTo>
                    <a:pt x="657" y="281"/>
                    <a:pt x="656" y="277"/>
                    <a:pt x="654" y="274"/>
                  </a:cubicBezTo>
                  <a:cubicBezTo>
                    <a:pt x="650" y="271"/>
                    <a:pt x="645" y="267"/>
                    <a:pt x="644" y="262"/>
                  </a:cubicBezTo>
                  <a:cubicBezTo>
                    <a:pt x="629" y="263"/>
                    <a:pt x="607" y="263"/>
                    <a:pt x="599" y="256"/>
                  </a:cubicBezTo>
                  <a:cubicBezTo>
                    <a:pt x="599" y="253"/>
                    <a:pt x="598" y="250"/>
                    <a:pt x="595" y="247"/>
                  </a:cubicBezTo>
                  <a:cubicBezTo>
                    <a:pt x="599" y="246"/>
                    <a:pt x="617" y="248"/>
                    <a:pt x="626" y="248"/>
                  </a:cubicBezTo>
                  <a:cubicBezTo>
                    <a:pt x="636" y="248"/>
                    <a:pt x="648" y="248"/>
                    <a:pt x="651" y="252"/>
                  </a:cubicBezTo>
                  <a:cubicBezTo>
                    <a:pt x="651" y="254"/>
                    <a:pt x="649" y="254"/>
                    <a:pt x="648" y="254"/>
                  </a:cubicBezTo>
                  <a:cubicBezTo>
                    <a:pt x="647" y="255"/>
                    <a:pt x="646" y="254"/>
                    <a:pt x="645" y="255"/>
                  </a:cubicBezTo>
                  <a:cubicBezTo>
                    <a:pt x="648" y="259"/>
                    <a:pt x="654" y="260"/>
                    <a:pt x="659" y="259"/>
                  </a:cubicBezTo>
                  <a:cubicBezTo>
                    <a:pt x="661" y="257"/>
                    <a:pt x="663" y="255"/>
                    <a:pt x="661" y="251"/>
                  </a:cubicBezTo>
                  <a:cubicBezTo>
                    <a:pt x="658" y="246"/>
                    <a:pt x="652" y="245"/>
                    <a:pt x="644" y="243"/>
                  </a:cubicBezTo>
                  <a:cubicBezTo>
                    <a:pt x="635" y="242"/>
                    <a:pt x="592" y="242"/>
                    <a:pt x="592" y="242"/>
                  </a:cubicBezTo>
                  <a:cubicBezTo>
                    <a:pt x="587" y="237"/>
                    <a:pt x="577" y="229"/>
                    <a:pt x="571" y="226"/>
                  </a:cubicBezTo>
                  <a:cubicBezTo>
                    <a:pt x="570" y="223"/>
                    <a:pt x="574" y="220"/>
                    <a:pt x="576" y="221"/>
                  </a:cubicBezTo>
                  <a:cubicBezTo>
                    <a:pt x="593" y="227"/>
                    <a:pt x="622" y="227"/>
                    <a:pt x="641" y="229"/>
                  </a:cubicBezTo>
                  <a:moveTo>
                    <a:pt x="1076" y="236"/>
                  </a:moveTo>
                  <a:cubicBezTo>
                    <a:pt x="1074" y="244"/>
                    <a:pt x="1061" y="255"/>
                    <a:pt x="1051" y="260"/>
                  </a:cubicBezTo>
                  <a:cubicBezTo>
                    <a:pt x="1040" y="267"/>
                    <a:pt x="1024" y="271"/>
                    <a:pt x="1018" y="279"/>
                  </a:cubicBezTo>
                  <a:cubicBezTo>
                    <a:pt x="1011" y="286"/>
                    <a:pt x="949" y="303"/>
                    <a:pt x="919" y="311"/>
                  </a:cubicBezTo>
                  <a:cubicBezTo>
                    <a:pt x="890" y="318"/>
                    <a:pt x="866" y="325"/>
                    <a:pt x="838" y="329"/>
                  </a:cubicBezTo>
                  <a:cubicBezTo>
                    <a:pt x="833" y="325"/>
                    <a:pt x="825" y="325"/>
                    <a:pt x="819" y="326"/>
                  </a:cubicBezTo>
                  <a:cubicBezTo>
                    <a:pt x="827" y="311"/>
                    <a:pt x="824" y="301"/>
                    <a:pt x="811" y="297"/>
                  </a:cubicBezTo>
                  <a:cubicBezTo>
                    <a:pt x="953" y="246"/>
                    <a:pt x="953" y="246"/>
                    <a:pt x="953" y="246"/>
                  </a:cubicBezTo>
                  <a:cubicBezTo>
                    <a:pt x="979" y="238"/>
                    <a:pt x="1012" y="229"/>
                    <a:pt x="1034" y="228"/>
                  </a:cubicBezTo>
                  <a:cubicBezTo>
                    <a:pt x="1049" y="232"/>
                    <a:pt x="1058" y="236"/>
                    <a:pt x="1076" y="236"/>
                  </a:cubicBezTo>
                  <a:moveTo>
                    <a:pt x="687" y="221"/>
                  </a:moveTo>
                  <a:cubicBezTo>
                    <a:pt x="687" y="223"/>
                    <a:pt x="686" y="224"/>
                    <a:pt x="685" y="226"/>
                  </a:cubicBezTo>
                  <a:cubicBezTo>
                    <a:pt x="684" y="229"/>
                    <a:pt x="681" y="232"/>
                    <a:pt x="675" y="230"/>
                  </a:cubicBezTo>
                  <a:cubicBezTo>
                    <a:pt x="674" y="225"/>
                    <a:pt x="677" y="220"/>
                    <a:pt x="682" y="217"/>
                  </a:cubicBezTo>
                  <a:cubicBezTo>
                    <a:pt x="684" y="216"/>
                    <a:pt x="687" y="218"/>
                    <a:pt x="687" y="221"/>
                  </a:cubicBezTo>
                  <a:moveTo>
                    <a:pt x="672" y="214"/>
                  </a:moveTo>
                  <a:cubicBezTo>
                    <a:pt x="673" y="218"/>
                    <a:pt x="673" y="227"/>
                    <a:pt x="666" y="230"/>
                  </a:cubicBezTo>
                  <a:cubicBezTo>
                    <a:pt x="654" y="236"/>
                    <a:pt x="646" y="223"/>
                    <a:pt x="636" y="220"/>
                  </a:cubicBezTo>
                  <a:cubicBezTo>
                    <a:pt x="618" y="217"/>
                    <a:pt x="596" y="221"/>
                    <a:pt x="578" y="216"/>
                  </a:cubicBezTo>
                  <a:cubicBezTo>
                    <a:pt x="583" y="209"/>
                    <a:pt x="591" y="202"/>
                    <a:pt x="600" y="199"/>
                  </a:cubicBezTo>
                  <a:cubicBezTo>
                    <a:pt x="612" y="195"/>
                    <a:pt x="633" y="190"/>
                    <a:pt x="649" y="195"/>
                  </a:cubicBezTo>
                  <a:cubicBezTo>
                    <a:pt x="664" y="200"/>
                    <a:pt x="671" y="208"/>
                    <a:pt x="672" y="214"/>
                  </a:cubicBezTo>
                  <a:moveTo>
                    <a:pt x="996" y="211"/>
                  </a:moveTo>
                  <a:cubicBezTo>
                    <a:pt x="1007" y="215"/>
                    <a:pt x="1025" y="223"/>
                    <a:pt x="1017" y="225"/>
                  </a:cubicBezTo>
                  <a:cubicBezTo>
                    <a:pt x="954" y="236"/>
                    <a:pt x="912" y="253"/>
                    <a:pt x="804" y="295"/>
                  </a:cubicBezTo>
                  <a:cubicBezTo>
                    <a:pt x="800" y="295"/>
                    <a:pt x="796" y="295"/>
                    <a:pt x="792" y="297"/>
                  </a:cubicBezTo>
                  <a:cubicBezTo>
                    <a:pt x="793" y="291"/>
                    <a:pt x="793" y="285"/>
                    <a:pt x="786" y="278"/>
                  </a:cubicBezTo>
                  <a:cubicBezTo>
                    <a:pt x="781" y="273"/>
                    <a:pt x="773" y="271"/>
                    <a:pt x="760" y="275"/>
                  </a:cubicBezTo>
                  <a:cubicBezTo>
                    <a:pt x="792" y="255"/>
                    <a:pt x="824" y="234"/>
                    <a:pt x="860" y="221"/>
                  </a:cubicBezTo>
                  <a:cubicBezTo>
                    <a:pt x="889" y="210"/>
                    <a:pt x="920" y="205"/>
                    <a:pt x="953" y="204"/>
                  </a:cubicBezTo>
                  <a:cubicBezTo>
                    <a:pt x="974" y="204"/>
                    <a:pt x="986" y="207"/>
                    <a:pt x="996" y="211"/>
                  </a:cubicBezTo>
                  <a:moveTo>
                    <a:pt x="1210" y="232"/>
                  </a:moveTo>
                  <a:cubicBezTo>
                    <a:pt x="1207" y="239"/>
                    <a:pt x="1202" y="247"/>
                    <a:pt x="1192" y="255"/>
                  </a:cubicBezTo>
                  <a:cubicBezTo>
                    <a:pt x="1172" y="272"/>
                    <a:pt x="1073" y="286"/>
                    <a:pt x="1036" y="274"/>
                  </a:cubicBezTo>
                  <a:cubicBezTo>
                    <a:pt x="1076" y="258"/>
                    <a:pt x="1080" y="244"/>
                    <a:pt x="1082" y="234"/>
                  </a:cubicBezTo>
                  <a:cubicBezTo>
                    <a:pt x="1112" y="233"/>
                    <a:pt x="1157" y="229"/>
                    <a:pt x="1207" y="208"/>
                  </a:cubicBezTo>
                  <a:cubicBezTo>
                    <a:pt x="1213" y="206"/>
                    <a:pt x="1214" y="225"/>
                    <a:pt x="1210" y="232"/>
                  </a:cubicBezTo>
                  <a:moveTo>
                    <a:pt x="612" y="189"/>
                  </a:moveTo>
                  <a:cubicBezTo>
                    <a:pt x="598" y="191"/>
                    <a:pt x="581" y="194"/>
                    <a:pt x="570" y="213"/>
                  </a:cubicBezTo>
                  <a:cubicBezTo>
                    <a:pt x="565" y="209"/>
                    <a:pt x="567" y="201"/>
                    <a:pt x="572" y="194"/>
                  </a:cubicBezTo>
                  <a:cubicBezTo>
                    <a:pt x="576" y="189"/>
                    <a:pt x="591" y="183"/>
                    <a:pt x="612" y="189"/>
                  </a:cubicBezTo>
                  <a:moveTo>
                    <a:pt x="1259" y="133"/>
                  </a:moveTo>
                  <a:cubicBezTo>
                    <a:pt x="1253" y="149"/>
                    <a:pt x="1232" y="186"/>
                    <a:pt x="1209" y="198"/>
                  </a:cubicBezTo>
                  <a:cubicBezTo>
                    <a:pt x="1177" y="216"/>
                    <a:pt x="1132" y="223"/>
                    <a:pt x="1098" y="227"/>
                  </a:cubicBezTo>
                  <a:cubicBezTo>
                    <a:pt x="1070" y="231"/>
                    <a:pt x="1049" y="226"/>
                    <a:pt x="1039" y="223"/>
                  </a:cubicBezTo>
                  <a:cubicBezTo>
                    <a:pt x="1039" y="223"/>
                    <a:pt x="1029" y="219"/>
                    <a:pt x="1025" y="217"/>
                  </a:cubicBezTo>
                  <a:cubicBezTo>
                    <a:pt x="1077" y="189"/>
                    <a:pt x="1139" y="170"/>
                    <a:pt x="1205" y="153"/>
                  </a:cubicBezTo>
                  <a:cubicBezTo>
                    <a:pt x="1242" y="140"/>
                    <a:pt x="1246" y="139"/>
                    <a:pt x="1259" y="133"/>
                  </a:cubicBezTo>
                  <a:moveTo>
                    <a:pt x="1257" y="83"/>
                  </a:moveTo>
                  <a:cubicBezTo>
                    <a:pt x="1238" y="125"/>
                    <a:pt x="1226" y="138"/>
                    <a:pt x="1198" y="148"/>
                  </a:cubicBezTo>
                  <a:cubicBezTo>
                    <a:pt x="1198" y="148"/>
                    <a:pt x="1105" y="176"/>
                    <a:pt x="1082" y="185"/>
                  </a:cubicBezTo>
                  <a:cubicBezTo>
                    <a:pt x="1054" y="196"/>
                    <a:pt x="1033" y="207"/>
                    <a:pt x="1019" y="215"/>
                  </a:cubicBezTo>
                  <a:cubicBezTo>
                    <a:pt x="970" y="185"/>
                    <a:pt x="880" y="207"/>
                    <a:pt x="858" y="216"/>
                  </a:cubicBezTo>
                  <a:cubicBezTo>
                    <a:pt x="822" y="229"/>
                    <a:pt x="786" y="251"/>
                    <a:pt x="756" y="272"/>
                  </a:cubicBezTo>
                  <a:cubicBezTo>
                    <a:pt x="752" y="268"/>
                    <a:pt x="746" y="260"/>
                    <a:pt x="741" y="260"/>
                  </a:cubicBezTo>
                  <a:cubicBezTo>
                    <a:pt x="741" y="260"/>
                    <a:pt x="756" y="269"/>
                    <a:pt x="753" y="286"/>
                  </a:cubicBezTo>
                  <a:cubicBezTo>
                    <a:pt x="757" y="284"/>
                    <a:pt x="772" y="273"/>
                    <a:pt x="782" y="282"/>
                  </a:cubicBezTo>
                  <a:cubicBezTo>
                    <a:pt x="793" y="291"/>
                    <a:pt x="782" y="302"/>
                    <a:pt x="779" y="311"/>
                  </a:cubicBezTo>
                  <a:cubicBezTo>
                    <a:pt x="790" y="302"/>
                    <a:pt x="802" y="295"/>
                    <a:pt x="814" y="303"/>
                  </a:cubicBezTo>
                  <a:cubicBezTo>
                    <a:pt x="827" y="312"/>
                    <a:pt x="812" y="328"/>
                    <a:pt x="808" y="336"/>
                  </a:cubicBezTo>
                  <a:cubicBezTo>
                    <a:pt x="817" y="334"/>
                    <a:pt x="828" y="326"/>
                    <a:pt x="835" y="337"/>
                  </a:cubicBezTo>
                  <a:cubicBezTo>
                    <a:pt x="842" y="347"/>
                    <a:pt x="831" y="352"/>
                    <a:pt x="821" y="358"/>
                  </a:cubicBezTo>
                  <a:cubicBezTo>
                    <a:pt x="831" y="357"/>
                    <a:pt x="832" y="365"/>
                    <a:pt x="859" y="367"/>
                  </a:cubicBezTo>
                  <a:cubicBezTo>
                    <a:pt x="846" y="368"/>
                    <a:pt x="833" y="369"/>
                    <a:pt x="824" y="370"/>
                  </a:cubicBezTo>
                  <a:cubicBezTo>
                    <a:pt x="818" y="369"/>
                    <a:pt x="811" y="365"/>
                    <a:pt x="799" y="362"/>
                  </a:cubicBezTo>
                  <a:cubicBezTo>
                    <a:pt x="767" y="353"/>
                    <a:pt x="748" y="343"/>
                    <a:pt x="735" y="339"/>
                  </a:cubicBezTo>
                  <a:cubicBezTo>
                    <a:pt x="723" y="335"/>
                    <a:pt x="708" y="333"/>
                    <a:pt x="698" y="336"/>
                  </a:cubicBezTo>
                  <a:cubicBezTo>
                    <a:pt x="693" y="336"/>
                    <a:pt x="693" y="338"/>
                    <a:pt x="689" y="339"/>
                  </a:cubicBezTo>
                  <a:cubicBezTo>
                    <a:pt x="731" y="324"/>
                    <a:pt x="718" y="273"/>
                    <a:pt x="738" y="242"/>
                  </a:cubicBezTo>
                  <a:cubicBezTo>
                    <a:pt x="759" y="204"/>
                    <a:pt x="801" y="195"/>
                    <a:pt x="839" y="188"/>
                  </a:cubicBezTo>
                  <a:cubicBezTo>
                    <a:pt x="889" y="181"/>
                    <a:pt x="966" y="174"/>
                    <a:pt x="989" y="169"/>
                  </a:cubicBezTo>
                  <a:cubicBezTo>
                    <a:pt x="1030" y="161"/>
                    <a:pt x="1081" y="144"/>
                    <a:pt x="1092" y="139"/>
                  </a:cubicBezTo>
                  <a:cubicBezTo>
                    <a:pt x="1104" y="133"/>
                    <a:pt x="1160" y="113"/>
                    <a:pt x="1181" y="106"/>
                  </a:cubicBezTo>
                  <a:cubicBezTo>
                    <a:pt x="1203" y="98"/>
                    <a:pt x="1231" y="88"/>
                    <a:pt x="1257" y="83"/>
                  </a:cubicBezTo>
                  <a:moveTo>
                    <a:pt x="1206" y="285"/>
                  </a:moveTo>
                  <a:cubicBezTo>
                    <a:pt x="1164" y="319"/>
                    <a:pt x="1151" y="370"/>
                    <a:pt x="1148" y="385"/>
                  </a:cubicBezTo>
                  <a:cubicBezTo>
                    <a:pt x="1141" y="430"/>
                    <a:pt x="1140" y="481"/>
                    <a:pt x="1148" y="525"/>
                  </a:cubicBezTo>
                  <a:cubicBezTo>
                    <a:pt x="1170" y="665"/>
                    <a:pt x="1170" y="665"/>
                    <a:pt x="1170" y="665"/>
                  </a:cubicBezTo>
                  <a:cubicBezTo>
                    <a:pt x="1177" y="726"/>
                    <a:pt x="1177" y="726"/>
                    <a:pt x="1177" y="726"/>
                  </a:cubicBezTo>
                  <a:cubicBezTo>
                    <a:pt x="1180" y="797"/>
                    <a:pt x="1180" y="797"/>
                    <a:pt x="1180" y="797"/>
                  </a:cubicBezTo>
                  <a:cubicBezTo>
                    <a:pt x="1184" y="962"/>
                    <a:pt x="1105" y="1183"/>
                    <a:pt x="834" y="1272"/>
                  </a:cubicBezTo>
                  <a:cubicBezTo>
                    <a:pt x="768" y="1298"/>
                    <a:pt x="768" y="1298"/>
                    <a:pt x="768" y="1298"/>
                  </a:cubicBezTo>
                  <a:cubicBezTo>
                    <a:pt x="713" y="1322"/>
                    <a:pt x="659" y="1348"/>
                    <a:pt x="612" y="1391"/>
                  </a:cubicBezTo>
                  <a:cubicBezTo>
                    <a:pt x="546" y="1333"/>
                    <a:pt x="469" y="1301"/>
                    <a:pt x="391" y="1271"/>
                  </a:cubicBezTo>
                  <a:cubicBezTo>
                    <a:pt x="142" y="1192"/>
                    <a:pt x="55" y="982"/>
                    <a:pt x="50" y="837"/>
                  </a:cubicBezTo>
                  <a:cubicBezTo>
                    <a:pt x="48" y="789"/>
                    <a:pt x="50" y="737"/>
                    <a:pt x="56" y="688"/>
                  </a:cubicBezTo>
                  <a:cubicBezTo>
                    <a:pt x="66" y="614"/>
                    <a:pt x="66" y="614"/>
                    <a:pt x="66" y="614"/>
                  </a:cubicBezTo>
                  <a:cubicBezTo>
                    <a:pt x="83" y="515"/>
                    <a:pt x="83" y="515"/>
                    <a:pt x="83" y="515"/>
                  </a:cubicBezTo>
                  <a:cubicBezTo>
                    <a:pt x="91" y="458"/>
                    <a:pt x="91" y="395"/>
                    <a:pt x="73" y="344"/>
                  </a:cubicBezTo>
                  <a:cubicBezTo>
                    <a:pt x="63" y="320"/>
                    <a:pt x="46" y="299"/>
                    <a:pt x="26" y="281"/>
                  </a:cubicBezTo>
                  <a:cubicBezTo>
                    <a:pt x="49" y="250"/>
                    <a:pt x="75" y="216"/>
                    <a:pt x="98" y="185"/>
                  </a:cubicBezTo>
                  <a:cubicBezTo>
                    <a:pt x="99" y="186"/>
                    <a:pt x="99" y="187"/>
                    <a:pt x="100" y="188"/>
                  </a:cubicBezTo>
                  <a:cubicBezTo>
                    <a:pt x="100" y="188"/>
                    <a:pt x="100" y="189"/>
                    <a:pt x="100" y="189"/>
                  </a:cubicBezTo>
                  <a:cubicBezTo>
                    <a:pt x="104" y="200"/>
                    <a:pt x="108" y="209"/>
                    <a:pt x="112" y="214"/>
                  </a:cubicBezTo>
                  <a:cubicBezTo>
                    <a:pt x="114" y="218"/>
                    <a:pt x="116" y="221"/>
                    <a:pt x="118" y="224"/>
                  </a:cubicBezTo>
                  <a:cubicBezTo>
                    <a:pt x="78" y="277"/>
                    <a:pt x="78" y="277"/>
                    <a:pt x="78" y="277"/>
                  </a:cubicBezTo>
                  <a:cubicBezTo>
                    <a:pt x="127" y="332"/>
                    <a:pt x="129" y="410"/>
                    <a:pt x="127" y="483"/>
                  </a:cubicBezTo>
                  <a:cubicBezTo>
                    <a:pt x="121" y="528"/>
                    <a:pt x="121" y="528"/>
                    <a:pt x="121" y="528"/>
                  </a:cubicBezTo>
                  <a:cubicBezTo>
                    <a:pt x="100" y="658"/>
                    <a:pt x="100" y="658"/>
                    <a:pt x="100" y="658"/>
                  </a:cubicBezTo>
                  <a:cubicBezTo>
                    <a:pt x="91" y="731"/>
                    <a:pt x="91" y="731"/>
                    <a:pt x="91" y="731"/>
                  </a:cubicBezTo>
                  <a:cubicBezTo>
                    <a:pt x="89" y="799"/>
                    <a:pt x="89" y="799"/>
                    <a:pt x="89" y="799"/>
                  </a:cubicBezTo>
                  <a:cubicBezTo>
                    <a:pt x="80" y="965"/>
                    <a:pt x="207" y="1177"/>
                    <a:pt x="438" y="1246"/>
                  </a:cubicBezTo>
                  <a:cubicBezTo>
                    <a:pt x="499" y="1271"/>
                    <a:pt x="558" y="1299"/>
                    <a:pt x="612" y="1338"/>
                  </a:cubicBezTo>
                  <a:cubicBezTo>
                    <a:pt x="666" y="1299"/>
                    <a:pt x="725" y="1271"/>
                    <a:pt x="786" y="1248"/>
                  </a:cubicBezTo>
                  <a:cubicBezTo>
                    <a:pt x="1054" y="1172"/>
                    <a:pt x="1136" y="965"/>
                    <a:pt x="1139" y="828"/>
                  </a:cubicBezTo>
                  <a:cubicBezTo>
                    <a:pt x="1142" y="778"/>
                    <a:pt x="1137" y="728"/>
                    <a:pt x="1132" y="680"/>
                  </a:cubicBezTo>
                  <a:cubicBezTo>
                    <a:pt x="1122" y="611"/>
                    <a:pt x="1122" y="611"/>
                    <a:pt x="1122" y="611"/>
                  </a:cubicBezTo>
                  <a:cubicBezTo>
                    <a:pt x="1108" y="526"/>
                    <a:pt x="1108" y="526"/>
                    <a:pt x="1108" y="526"/>
                  </a:cubicBezTo>
                  <a:cubicBezTo>
                    <a:pt x="1100" y="479"/>
                    <a:pt x="1101" y="421"/>
                    <a:pt x="1110" y="375"/>
                  </a:cubicBezTo>
                  <a:cubicBezTo>
                    <a:pt x="1124" y="368"/>
                    <a:pt x="1140" y="354"/>
                    <a:pt x="1149" y="324"/>
                  </a:cubicBezTo>
                  <a:cubicBezTo>
                    <a:pt x="1150" y="320"/>
                    <a:pt x="1150" y="320"/>
                    <a:pt x="1150" y="320"/>
                  </a:cubicBezTo>
                  <a:cubicBezTo>
                    <a:pt x="1166" y="309"/>
                    <a:pt x="1185" y="292"/>
                    <a:pt x="1198" y="274"/>
                  </a:cubicBezTo>
                  <a:cubicBezTo>
                    <a:pt x="1200" y="275"/>
                    <a:pt x="1202" y="278"/>
                    <a:pt x="1206" y="285"/>
                  </a:cubicBezTo>
                  <a:moveTo>
                    <a:pt x="654" y="446"/>
                  </a:moveTo>
                  <a:cubicBezTo>
                    <a:pt x="649" y="455"/>
                    <a:pt x="644" y="461"/>
                    <a:pt x="626" y="462"/>
                  </a:cubicBezTo>
                  <a:cubicBezTo>
                    <a:pt x="603" y="463"/>
                    <a:pt x="597" y="450"/>
                    <a:pt x="597" y="450"/>
                  </a:cubicBezTo>
                  <a:cubicBezTo>
                    <a:pt x="599" y="457"/>
                    <a:pt x="604" y="472"/>
                    <a:pt x="626" y="471"/>
                  </a:cubicBezTo>
                  <a:cubicBezTo>
                    <a:pt x="654" y="469"/>
                    <a:pt x="654" y="446"/>
                    <a:pt x="654" y="446"/>
                  </a:cubicBezTo>
                  <a:moveTo>
                    <a:pt x="685" y="353"/>
                  </a:moveTo>
                  <a:cubicBezTo>
                    <a:pt x="657" y="380"/>
                    <a:pt x="690" y="446"/>
                    <a:pt x="671" y="473"/>
                  </a:cubicBezTo>
                  <a:cubicBezTo>
                    <a:pt x="669" y="476"/>
                    <a:pt x="667" y="480"/>
                    <a:pt x="665" y="483"/>
                  </a:cubicBezTo>
                  <a:cubicBezTo>
                    <a:pt x="651" y="478"/>
                    <a:pt x="642" y="477"/>
                    <a:pt x="629" y="477"/>
                  </a:cubicBezTo>
                  <a:cubicBezTo>
                    <a:pt x="621" y="477"/>
                    <a:pt x="613" y="479"/>
                    <a:pt x="607" y="480"/>
                  </a:cubicBezTo>
                  <a:cubicBezTo>
                    <a:pt x="592" y="481"/>
                    <a:pt x="581" y="479"/>
                    <a:pt x="567" y="482"/>
                  </a:cubicBezTo>
                  <a:cubicBezTo>
                    <a:pt x="568" y="479"/>
                    <a:pt x="570" y="477"/>
                    <a:pt x="573" y="473"/>
                  </a:cubicBezTo>
                  <a:cubicBezTo>
                    <a:pt x="560" y="473"/>
                    <a:pt x="550" y="471"/>
                    <a:pt x="543" y="461"/>
                  </a:cubicBezTo>
                  <a:cubicBezTo>
                    <a:pt x="539" y="455"/>
                    <a:pt x="538" y="447"/>
                    <a:pt x="540" y="441"/>
                  </a:cubicBezTo>
                  <a:cubicBezTo>
                    <a:pt x="544" y="431"/>
                    <a:pt x="554" y="422"/>
                    <a:pt x="558" y="413"/>
                  </a:cubicBezTo>
                  <a:cubicBezTo>
                    <a:pt x="558" y="413"/>
                    <a:pt x="566" y="401"/>
                    <a:pt x="568" y="387"/>
                  </a:cubicBezTo>
                  <a:cubicBezTo>
                    <a:pt x="570" y="392"/>
                    <a:pt x="572" y="399"/>
                    <a:pt x="584" y="402"/>
                  </a:cubicBezTo>
                  <a:cubicBezTo>
                    <a:pt x="596" y="405"/>
                    <a:pt x="608" y="401"/>
                    <a:pt x="629" y="390"/>
                  </a:cubicBezTo>
                  <a:cubicBezTo>
                    <a:pt x="620" y="405"/>
                    <a:pt x="606" y="414"/>
                    <a:pt x="581" y="418"/>
                  </a:cubicBezTo>
                  <a:cubicBezTo>
                    <a:pt x="590" y="420"/>
                    <a:pt x="606" y="417"/>
                    <a:pt x="623" y="408"/>
                  </a:cubicBezTo>
                  <a:cubicBezTo>
                    <a:pt x="643" y="397"/>
                    <a:pt x="669" y="362"/>
                    <a:pt x="669" y="362"/>
                  </a:cubicBezTo>
                  <a:cubicBezTo>
                    <a:pt x="675" y="357"/>
                    <a:pt x="687" y="352"/>
                    <a:pt x="685" y="353"/>
                  </a:cubicBezTo>
                  <a:moveTo>
                    <a:pt x="802" y="969"/>
                  </a:moveTo>
                  <a:cubicBezTo>
                    <a:pt x="737" y="900"/>
                    <a:pt x="673" y="796"/>
                    <a:pt x="665" y="792"/>
                  </a:cubicBezTo>
                  <a:cubicBezTo>
                    <a:pt x="665" y="792"/>
                    <a:pt x="744" y="913"/>
                    <a:pt x="759" y="934"/>
                  </a:cubicBezTo>
                  <a:cubicBezTo>
                    <a:pt x="773" y="954"/>
                    <a:pt x="793" y="974"/>
                    <a:pt x="802" y="990"/>
                  </a:cubicBezTo>
                  <a:cubicBezTo>
                    <a:pt x="805" y="985"/>
                    <a:pt x="810" y="977"/>
                    <a:pt x="802" y="969"/>
                  </a:cubicBezTo>
                  <a:moveTo>
                    <a:pt x="1035" y="1005"/>
                  </a:moveTo>
                  <a:cubicBezTo>
                    <a:pt x="1021" y="1003"/>
                    <a:pt x="1008" y="1004"/>
                    <a:pt x="1003" y="1018"/>
                  </a:cubicBezTo>
                  <a:cubicBezTo>
                    <a:pt x="995" y="1035"/>
                    <a:pt x="991" y="1048"/>
                    <a:pt x="985" y="1057"/>
                  </a:cubicBezTo>
                  <a:cubicBezTo>
                    <a:pt x="978" y="1069"/>
                    <a:pt x="967" y="1080"/>
                    <a:pt x="948" y="1085"/>
                  </a:cubicBezTo>
                  <a:cubicBezTo>
                    <a:pt x="929" y="1090"/>
                    <a:pt x="902" y="1091"/>
                    <a:pt x="899" y="1080"/>
                  </a:cubicBezTo>
                  <a:cubicBezTo>
                    <a:pt x="903" y="1057"/>
                    <a:pt x="935" y="1053"/>
                    <a:pt x="949" y="1046"/>
                  </a:cubicBezTo>
                  <a:cubicBezTo>
                    <a:pt x="974" y="1034"/>
                    <a:pt x="976" y="1012"/>
                    <a:pt x="977" y="989"/>
                  </a:cubicBezTo>
                  <a:cubicBezTo>
                    <a:pt x="942" y="966"/>
                    <a:pt x="870" y="909"/>
                    <a:pt x="870" y="909"/>
                  </a:cubicBezTo>
                  <a:cubicBezTo>
                    <a:pt x="870" y="909"/>
                    <a:pt x="932" y="971"/>
                    <a:pt x="966" y="994"/>
                  </a:cubicBezTo>
                  <a:cubicBezTo>
                    <a:pt x="966" y="1013"/>
                    <a:pt x="961" y="1024"/>
                    <a:pt x="945" y="1033"/>
                  </a:cubicBezTo>
                  <a:cubicBezTo>
                    <a:pt x="935" y="1038"/>
                    <a:pt x="924" y="1042"/>
                    <a:pt x="909" y="1049"/>
                  </a:cubicBezTo>
                  <a:cubicBezTo>
                    <a:pt x="885" y="1063"/>
                    <a:pt x="892" y="1083"/>
                    <a:pt x="859" y="1096"/>
                  </a:cubicBezTo>
                  <a:cubicBezTo>
                    <a:pt x="845" y="1101"/>
                    <a:pt x="812" y="1105"/>
                    <a:pt x="821" y="1087"/>
                  </a:cubicBezTo>
                  <a:cubicBezTo>
                    <a:pt x="833" y="1069"/>
                    <a:pt x="820" y="1069"/>
                    <a:pt x="820" y="1069"/>
                  </a:cubicBezTo>
                  <a:cubicBezTo>
                    <a:pt x="812" y="1071"/>
                    <a:pt x="792" y="1076"/>
                    <a:pt x="782" y="1077"/>
                  </a:cubicBezTo>
                  <a:cubicBezTo>
                    <a:pt x="775" y="1077"/>
                    <a:pt x="769" y="1072"/>
                    <a:pt x="774" y="1067"/>
                  </a:cubicBezTo>
                  <a:cubicBezTo>
                    <a:pt x="776" y="1065"/>
                    <a:pt x="780" y="1064"/>
                    <a:pt x="783" y="1061"/>
                  </a:cubicBezTo>
                  <a:cubicBezTo>
                    <a:pt x="788" y="1057"/>
                    <a:pt x="791" y="1055"/>
                    <a:pt x="793" y="1051"/>
                  </a:cubicBezTo>
                  <a:cubicBezTo>
                    <a:pt x="797" y="1045"/>
                    <a:pt x="799" y="1036"/>
                    <a:pt x="796" y="1034"/>
                  </a:cubicBezTo>
                  <a:cubicBezTo>
                    <a:pt x="791" y="1032"/>
                    <a:pt x="784" y="1033"/>
                    <a:pt x="781" y="1037"/>
                  </a:cubicBezTo>
                  <a:cubicBezTo>
                    <a:pt x="767" y="1052"/>
                    <a:pt x="766" y="1078"/>
                    <a:pt x="727" y="1070"/>
                  </a:cubicBezTo>
                  <a:cubicBezTo>
                    <a:pt x="727" y="1070"/>
                    <a:pt x="681" y="1060"/>
                    <a:pt x="718" y="1007"/>
                  </a:cubicBezTo>
                  <a:cubicBezTo>
                    <a:pt x="729" y="994"/>
                    <a:pt x="700" y="977"/>
                    <a:pt x="683" y="956"/>
                  </a:cubicBezTo>
                  <a:cubicBezTo>
                    <a:pt x="650" y="916"/>
                    <a:pt x="557" y="766"/>
                    <a:pt x="557" y="766"/>
                  </a:cubicBezTo>
                  <a:cubicBezTo>
                    <a:pt x="547" y="752"/>
                    <a:pt x="537" y="735"/>
                    <a:pt x="528" y="722"/>
                  </a:cubicBezTo>
                  <a:cubicBezTo>
                    <a:pt x="520" y="708"/>
                    <a:pt x="517" y="679"/>
                    <a:pt x="537" y="682"/>
                  </a:cubicBezTo>
                  <a:cubicBezTo>
                    <a:pt x="547" y="684"/>
                    <a:pt x="550" y="688"/>
                    <a:pt x="561" y="683"/>
                  </a:cubicBezTo>
                  <a:cubicBezTo>
                    <a:pt x="568" y="680"/>
                    <a:pt x="568" y="692"/>
                    <a:pt x="561" y="698"/>
                  </a:cubicBezTo>
                  <a:cubicBezTo>
                    <a:pt x="556" y="702"/>
                    <a:pt x="556" y="711"/>
                    <a:pt x="562" y="716"/>
                  </a:cubicBezTo>
                  <a:cubicBezTo>
                    <a:pt x="570" y="720"/>
                    <a:pt x="572" y="711"/>
                    <a:pt x="581" y="714"/>
                  </a:cubicBezTo>
                  <a:cubicBezTo>
                    <a:pt x="590" y="716"/>
                    <a:pt x="597" y="738"/>
                    <a:pt x="613" y="743"/>
                  </a:cubicBezTo>
                  <a:cubicBezTo>
                    <a:pt x="617" y="744"/>
                    <a:pt x="620" y="744"/>
                    <a:pt x="621" y="741"/>
                  </a:cubicBezTo>
                  <a:cubicBezTo>
                    <a:pt x="623" y="734"/>
                    <a:pt x="616" y="725"/>
                    <a:pt x="618" y="717"/>
                  </a:cubicBezTo>
                  <a:cubicBezTo>
                    <a:pt x="620" y="722"/>
                    <a:pt x="627" y="727"/>
                    <a:pt x="637" y="732"/>
                  </a:cubicBezTo>
                  <a:cubicBezTo>
                    <a:pt x="648" y="739"/>
                    <a:pt x="654" y="740"/>
                    <a:pt x="651" y="731"/>
                  </a:cubicBezTo>
                  <a:cubicBezTo>
                    <a:pt x="648" y="720"/>
                    <a:pt x="646" y="713"/>
                    <a:pt x="646" y="713"/>
                  </a:cubicBezTo>
                  <a:cubicBezTo>
                    <a:pt x="645" y="705"/>
                    <a:pt x="652" y="699"/>
                    <a:pt x="658" y="699"/>
                  </a:cubicBezTo>
                  <a:cubicBezTo>
                    <a:pt x="661" y="699"/>
                    <a:pt x="664" y="701"/>
                    <a:pt x="666" y="705"/>
                  </a:cubicBezTo>
                  <a:cubicBezTo>
                    <a:pt x="674" y="718"/>
                    <a:pt x="670" y="725"/>
                    <a:pt x="686" y="730"/>
                  </a:cubicBezTo>
                  <a:cubicBezTo>
                    <a:pt x="711" y="782"/>
                    <a:pt x="773" y="847"/>
                    <a:pt x="798" y="868"/>
                  </a:cubicBezTo>
                  <a:cubicBezTo>
                    <a:pt x="803" y="872"/>
                    <a:pt x="812" y="877"/>
                    <a:pt x="820" y="880"/>
                  </a:cubicBezTo>
                  <a:cubicBezTo>
                    <a:pt x="814" y="875"/>
                    <a:pt x="805" y="867"/>
                    <a:pt x="801" y="863"/>
                  </a:cubicBezTo>
                  <a:cubicBezTo>
                    <a:pt x="736" y="800"/>
                    <a:pt x="695" y="742"/>
                    <a:pt x="696" y="730"/>
                  </a:cubicBezTo>
                  <a:cubicBezTo>
                    <a:pt x="714" y="722"/>
                    <a:pt x="717" y="704"/>
                    <a:pt x="723" y="707"/>
                  </a:cubicBezTo>
                  <a:cubicBezTo>
                    <a:pt x="725" y="708"/>
                    <a:pt x="717" y="723"/>
                    <a:pt x="718" y="731"/>
                  </a:cubicBezTo>
                  <a:cubicBezTo>
                    <a:pt x="719" y="735"/>
                    <a:pt x="724" y="741"/>
                    <a:pt x="735" y="741"/>
                  </a:cubicBezTo>
                  <a:cubicBezTo>
                    <a:pt x="714" y="762"/>
                    <a:pt x="768" y="780"/>
                    <a:pt x="808" y="779"/>
                  </a:cubicBezTo>
                  <a:cubicBezTo>
                    <a:pt x="823" y="788"/>
                    <a:pt x="848" y="803"/>
                    <a:pt x="878" y="810"/>
                  </a:cubicBezTo>
                  <a:cubicBezTo>
                    <a:pt x="878" y="810"/>
                    <a:pt x="881" y="824"/>
                    <a:pt x="890" y="825"/>
                  </a:cubicBezTo>
                  <a:cubicBezTo>
                    <a:pt x="890" y="825"/>
                    <a:pt x="912" y="859"/>
                    <a:pt x="943" y="892"/>
                  </a:cubicBezTo>
                  <a:cubicBezTo>
                    <a:pt x="973" y="924"/>
                    <a:pt x="1007" y="977"/>
                    <a:pt x="1035" y="1005"/>
                  </a:cubicBezTo>
                  <a:moveTo>
                    <a:pt x="679" y="342"/>
                  </a:moveTo>
                  <a:cubicBezTo>
                    <a:pt x="661" y="355"/>
                    <a:pt x="657" y="367"/>
                    <a:pt x="627" y="382"/>
                  </a:cubicBezTo>
                  <a:cubicBezTo>
                    <a:pt x="610" y="391"/>
                    <a:pt x="593" y="398"/>
                    <a:pt x="582" y="393"/>
                  </a:cubicBezTo>
                  <a:cubicBezTo>
                    <a:pt x="571" y="387"/>
                    <a:pt x="575" y="367"/>
                    <a:pt x="575" y="364"/>
                  </a:cubicBezTo>
                  <a:cubicBezTo>
                    <a:pt x="575" y="362"/>
                    <a:pt x="575" y="359"/>
                    <a:pt x="575" y="357"/>
                  </a:cubicBezTo>
                  <a:cubicBezTo>
                    <a:pt x="583" y="353"/>
                    <a:pt x="595" y="355"/>
                    <a:pt x="598" y="345"/>
                  </a:cubicBezTo>
                  <a:cubicBezTo>
                    <a:pt x="601" y="337"/>
                    <a:pt x="600" y="327"/>
                    <a:pt x="602" y="318"/>
                  </a:cubicBezTo>
                  <a:cubicBezTo>
                    <a:pt x="606" y="311"/>
                    <a:pt x="617" y="307"/>
                    <a:pt x="619" y="299"/>
                  </a:cubicBezTo>
                  <a:cubicBezTo>
                    <a:pt x="605" y="308"/>
                    <a:pt x="594" y="321"/>
                    <a:pt x="576" y="320"/>
                  </a:cubicBezTo>
                  <a:cubicBezTo>
                    <a:pt x="571" y="319"/>
                    <a:pt x="575" y="312"/>
                    <a:pt x="572" y="309"/>
                  </a:cubicBezTo>
                  <a:cubicBezTo>
                    <a:pt x="568" y="308"/>
                    <a:pt x="568" y="305"/>
                    <a:pt x="568" y="302"/>
                  </a:cubicBezTo>
                  <a:cubicBezTo>
                    <a:pt x="569" y="303"/>
                    <a:pt x="570" y="303"/>
                    <a:pt x="571" y="303"/>
                  </a:cubicBezTo>
                  <a:cubicBezTo>
                    <a:pt x="571" y="303"/>
                    <a:pt x="572" y="302"/>
                    <a:pt x="572" y="301"/>
                  </a:cubicBezTo>
                  <a:cubicBezTo>
                    <a:pt x="572" y="300"/>
                    <a:pt x="571" y="300"/>
                    <a:pt x="571" y="300"/>
                  </a:cubicBezTo>
                  <a:cubicBezTo>
                    <a:pt x="570" y="300"/>
                    <a:pt x="568" y="300"/>
                    <a:pt x="566" y="299"/>
                  </a:cubicBezTo>
                  <a:cubicBezTo>
                    <a:pt x="566" y="299"/>
                    <a:pt x="566" y="299"/>
                    <a:pt x="566" y="299"/>
                  </a:cubicBezTo>
                  <a:cubicBezTo>
                    <a:pt x="565" y="296"/>
                    <a:pt x="567" y="292"/>
                    <a:pt x="565" y="290"/>
                  </a:cubicBezTo>
                  <a:cubicBezTo>
                    <a:pt x="556" y="288"/>
                    <a:pt x="556" y="288"/>
                    <a:pt x="556" y="288"/>
                  </a:cubicBezTo>
                  <a:cubicBezTo>
                    <a:pt x="557" y="279"/>
                    <a:pt x="563" y="272"/>
                    <a:pt x="563" y="262"/>
                  </a:cubicBezTo>
                  <a:cubicBezTo>
                    <a:pt x="565" y="264"/>
                    <a:pt x="570" y="263"/>
                    <a:pt x="568" y="267"/>
                  </a:cubicBezTo>
                  <a:cubicBezTo>
                    <a:pt x="566" y="268"/>
                    <a:pt x="567" y="271"/>
                    <a:pt x="567" y="272"/>
                  </a:cubicBezTo>
                  <a:cubicBezTo>
                    <a:pt x="567" y="268"/>
                    <a:pt x="582" y="262"/>
                    <a:pt x="574" y="260"/>
                  </a:cubicBezTo>
                  <a:cubicBezTo>
                    <a:pt x="570" y="259"/>
                    <a:pt x="560" y="261"/>
                    <a:pt x="560" y="256"/>
                  </a:cubicBezTo>
                  <a:cubicBezTo>
                    <a:pt x="560" y="248"/>
                    <a:pt x="563" y="241"/>
                    <a:pt x="567" y="235"/>
                  </a:cubicBezTo>
                  <a:cubicBezTo>
                    <a:pt x="576" y="242"/>
                    <a:pt x="588" y="249"/>
                    <a:pt x="591" y="261"/>
                  </a:cubicBezTo>
                  <a:cubicBezTo>
                    <a:pt x="594" y="264"/>
                    <a:pt x="598" y="269"/>
                    <a:pt x="602" y="269"/>
                  </a:cubicBezTo>
                  <a:cubicBezTo>
                    <a:pt x="612" y="265"/>
                    <a:pt x="617" y="275"/>
                    <a:pt x="627" y="274"/>
                  </a:cubicBezTo>
                  <a:cubicBezTo>
                    <a:pt x="627" y="272"/>
                    <a:pt x="628" y="270"/>
                    <a:pt x="630" y="269"/>
                  </a:cubicBezTo>
                  <a:cubicBezTo>
                    <a:pt x="632" y="268"/>
                    <a:pt x="635" y="269"/>
                    <a:pt x="636" y="271"/>
                  </a:cubicBezTo>
                  <a:cubicBezTo>
                    <a:pt x="637" y="276"/>
                    <a:pt x="634" y="279"/>
                    <a:pt x="632" y="282"/>
                  </a:cubicBezTo>
                  <a:cubicBezTo>
                    <a:pt x="629" y="284"/>
                    <a:pt x="624" y="285"/>
                    <a:pt x="620" y="286"/>
                  </a:cubicBezTo>
                  <a:cubicBezTo>
                    <a:pt x="628" y="291"/>
                    <a:pt x="634" y="283"/>
                    <a:pt x="642" y="281"/>
                  </a:cubicBezTo>
                  <a:cubicBezTo>
                    <a:pt x="645" y="280"/>
                    <a:pt x="649" y="282"/>
                    <a:pt x="651" y="285"/>
                  </a:cubicBezTo>
                  <a:cubicBezTo>
                    <a:pt x="654" y="303"/>
                    <a:pt x="646" y="330"/>
                    <a:pt x="669" y="339"/>
                  </a:cubicBezTo>
                  <a:cubicBezTo>
                    <a:pt x="672" y="340"/>
                    <a:pt x="676" y="341"/>
                    <a:pt x="679" y="342"/>
                  </a:cubicBezTo>
                  <a:moveTo>
                    <a:pt x="546" y="767"/>
                  </a:moveTo>
                  <a:cubicBezTo>
                    <a:pt x="564" y="796"/>
                    <a:pt x="565" y="797"/>
                    <a:pt x="575" y="814"/>
                  </a:cubicBezTo>
                  <a:cubicBezTo>
                    <a:pt x="585" y="830"/>
                    <a:pt x="625" y="892"/>
                    <a:pt x="632" y="904"/>
                  </a:cubicBezTo>
                  <a:cubicBezTo>
                    <a:pt x="640" y="917"/>
                    <a:pt x="681" y="987"/>
                    <a:pt x="708" y="1000"/>
                  </a:cubicBezTo>
                  <a:cubicBezTo>
                    <a:pt x="687" y="1023"/>
                    <a:pt x="697" y="1050"/>
                    <a:pt x="663" y="1056"/>
                  </a:cubicBezTo>
                  <a:cubicBezTo>
                    <a:pt x="644" y="1059"/>
                    <a:pt x="589" y="1076"/>
                    <a:pt x="570" y="1044"/>
                  </a:cubicBezTo>
                  <a:cubicBezTo>
                    <a:pt x="551" y="1012"/>
                    <a:pt x="543" y="962"/>
                    <a:pt x="548" y="922"/>
                  </a:cubicBezTo>
                  <a:cubicBezTo>
                    <a:pt x="572" y="959"/>
                    <a:pt x="590" y="975"/>
                    <a:pt x="603" y="983"/>
                  </a:cubicBezTo>
                  <a:cubicBezTo>
                    <a:pt x="559" y="934"/>
                    <a:pt x="564" y="924"/>
                    <a:pt x="543" y="898"/>
                  </a:cubicBezTo>
                  <a:cubicBezTo>
                    <a:pt x="535" y="887"/>
                    <a:pt x="533" y="870"/>
                    <a:pt x="532" y="857"/>
                  </a:cubicBezTo>
                  <a:cubicBezTo>
                    <a:pt x="530" y="834"/>
                    <a:pt x="531" y="812"/>
                    <a:pt x="530" y="790"/>
                  </a:cubicBezTo>
                  <a:cubicBezTo>
                    <a:pt x="529" y="778"/>
                    <a:pt x="530" y="765"/>
                    <a:pt x="526" y="753"/>
                  </a:cubicBezTo>
                  <a:cubicBezTo>
                    <a:pt x="524" y="749"/>
                    <a:pt x="521" y="736"/>
                    <a:pt x="520" y="731"/>
                  </a:cubicBezTo>
                  <a:cubicBezTo>
                    <a:pt x="519" y="726"/>
                    <a:pt x="519" y="720"/>
                    <a:pt x="519" y="720"/>
                  </a:cubicBezTo>
                  <a:cubicBezTo>
                    <a:pt x="519" y="720"/>
                    <a:pt x="528" y="739"/>
                    <a:pt x="546" y="767"/>
                  </a:cubicBezTo>
                  <a:moveTo>
                    <a:pt x="538" y="425"/>
                  </a:moveTo>
                  <a:cubicBezTo>
                    <a:pt x="534" y="429"/>
                    <a:pt x="532" y="432"/>
                    <a:pt x="529" y="437"/>
                  </a:cubicBezTo>
                  <a:cubicBezTo>
                    <a:pt x="525" y="449"/>
                    <a:pt x="529" y="467"/>
                    <a:pt x="542" y="476"/>
                  </a:cubicBezTo>
                  <a:cubicBezTo>
                    <a:pt x="550" y="482"/>
                    <a:pt x="553" y="483"/>
                    <a:pt x="560" y="485"/>
                  </a:cubicBezTo>
                  <a:cubicBezTo>
                    <a:pt x="543" y="490"/>
                    <a:pt x="525" y="513"/>
                    <a:pt x="525" y="526"/>
                  </a:cubicBezTo>
                  <a:cubicBezTo>
                    <a:pt x="519" y="520"/>
                    <a:pt x="517" y="508"/>
                    <a:pt x="519" y="498"/>
                  </a:cubicBezTo>
                  <a:cubicBezTo>
                    <a:pt x="514" y="504"/>
                    <a:pt x="504" y="508"/>
                    <a:pt x="498" y="509"/>
                  </a:cubicBezTo>
                  <a:cubicBezTo>
                    <a:pt x="496" y="504"/>
                    <a:pt x="497" y="490"/>
                    <a:pt x="503" y="483"/>
                  </a:cubicBezTo>
                  <a:cubicBezTo>
                    <a:pt x="501" y="479"/>
                    <a:pt x="487" y="481"/>
                    <a:pt x="480" y="486"/>
                  </a:cubicBezTo>
                  <a:cubicBezTo>
                    <a:pt x="479" y="477"/>
                    <a:pt x="482" y="471"/>
                    <a:pt x="490" y="465"/>
                  </a:cubicBezTo>
                  <a:cubicBezTo>
                    <a:pt x="488" y="460"/>
                    <a:pt x="483" y="464"/>
                    <a:pt x="471" y="465"/>
                  </a:cubicBezTo>
                  <a:cubicBezTo>
                    <a:pt x="479" y="462"/>
                    <a:pt x="490" y="456"/>
                    <a:pt x="502" y="448"/>
                  </a:cubicBezTo>
                  <a:cubicBezTo>
                    <a:pt x="523" y="435"/>
                    <a:pt x="538" y="425"/>
                    <a:pt x="538" y="425"/>
                  </a:cubicBezTo>
                  <a:moveTo>
                    <a:pt x="816" y="430"/>
                  </a:moveTo>
                  <a:cubicBezTo>
                    <a:pt x="831" y="432"/>
                    <a:pt x="852" y="428"/>
                    <a:pt x="859" y="426"/>
                  </a:cubicBezTo>
                  <a:cubicBezTo>
                    <a:pt x="863" y="432"/>
                    <a:pt x="856" y="442"/>
                    <a:pt x="850" y="440"/>
                  </a:cubicBezTo>
                  <a:cubicBezTo>
                    <a:pt x="852" y="449"/>
                    <a:pt x="860" y="460"/>
                    <a:pt x="859" y="470"/>
                  </a:cubicBezTo>
                  <a:cubicBezTo>
                    <a:pt x="851" y="467"/>
                    <a:pt x="829" y="458"/>
                    <a:pt x="829" y="458"/>
                  </a:cubicBezTo>
                  <a:cubicBezTo>
                    <a:pt x="835" y="467"/>
                    <a:pt x="842" y="483"/>
                    <a:pt x="840" y="494"/>
                  </a:cubicBezTo>
                  <a:cubicBezTo>
                    <a:pt x="831" y="488"/>
                    <a:pt x="812" y="487"/>
                    <a:pt x="804" y="481"/>
                  </a:cubicBezTo>
                  <a:cubicBezTo>
                    <a:pt x="808" y="495"/>
                    <a:pt x="817" y="515"/>
                    <a:pt x="805" y="528"/>
                  </a:cubicBezTo>
                  <a:cubicBezTo>
                    <a:pt x="794" y="520"/>
                    <a:pt x="788" y="507"/>
                    <a:pt x="779" y="498"/>
                  </a:cubicBezTo>
                  <a:cubicBezTo>
                    <a:pt x="781" y="511"/>
                    <a:pt x="784" y="531"/>
                    <a:pt x="775" y="543"/>
                  </a:cubicBezTo>
                  <a:cubicBezTo>
                    <a:pt x="769" y="536"/>
                    <a:pt x="745" y="526"/>
                    <a:pt x="745" y="518"/>
                  </a:cubicBezTo>
                  <a:cubicBezTo>
                    <a:pt x="743" y="517"/>
                    <a:pt x="736" y="544"/>
                    <a:pt x="728" y="549"/>
                  </a:cubicBezTo>
                  <a:cubicBezTo>
                    <a:pt x="720" y="538"/>
                    <a:pt x="713" y="521"/>
                    <a:pt x="702" y="511"/>
                  </a:cubicBezTo>
                  <a:cubicBezTo>
                    <a:pt x="705" y="508"/>
                    <a:pt x="709" y="510"/>
                    <a:pt x="707" y="504"/>
                  </a:cubicBezTo>
                  <a:cubicBezTo>
                    <a:pt x="704" y="496"/>
                    <a:pt x="692" y="491"/>
                    <a:pt x="679" y="486"/>
                  </a:cubicBezTo>
                  <a:cubicBezTo>
                    <a:pt x="681" y="482"/>
                    <a:pt x="683" y="480"/>
                    <a:pt x="687" y="474"/>
                  </a:cubicBezTo>
                  <a:cubicBezTo>
                    <a:pt x="697" y="459"/>
                    <a:pt x="704" y="445"/>
                    <a:pt x="706" y="438"/>
                  </a:cubicBezTo>
                  <a:cubicBezTo>
                    <a:pt x="710" y="426"/>
                    <a:pt x="712" y="423"/>
                    <a:pt x="713" y="414"/>
                  </a:cubicBezTo>
                  <a:cubicBezTo>
                    <a:pt x="726" y="416"/>
                    <a:pt x="735" y="418"/>
                    <a:pt x="752" y="420"/>
                  </a:cubicBezTo>
                  <a:cubicBezTo>
                    <a:pt x="768" y="422"/>
                    <a:pt x="793" y="427"/>
                    <a:pt x="816" y="430"/>
                  </a:cubicBezTo>
                  <a:moveTo>
                    <a:pt x="1084" y="383"/>
                  </a:moveTo>
                  <a:cubicBezTo>
                    <a:pt x="1085" y="388"/>
                    <a:pt x="1074" y="400"/>
                    <a:pt x="1061" y="403"/>
                  </a:cubicBezTo>
                  <a:cubicBezTo>
                    <a:pt x="1045" y="407"/>
                    <a:pt x="1032" y="404"/>
                    <a:pt x="1021" y="398"/>
                  </a:cubicBezTo>
                  <a:cubicBezTo>
                    <a:pt x="1022" y="409"/>
                    <a:pt x="1041" y="414"/>
                    <a:pt x="1055" y="411"/>
                  </a:cubicBezTo>
                  <a:cubicBezTo>
                    <a:pt x="1047" y="422"/>
                    <a:pt x="1023" y="429"/>
                    <a:pt x="1006" y="428"/>
                  </a:cubicBezTo>
                  <a:cubicBezTo>
                    <a:pt x="987" y="428"/>
                    <a:pt x="975" y="422"/>
                    <a:pt x="958" y="412"/>
                  </a:cubicBezTo>
                  <a:cubicBezTo>
                    <a:pt x="956" y="423"/>
                    <a:pt x="977" y="433"/>
                    <a:pt x="993" y="434"/>
                  </a:cubicBezTo>
                  <a:cubicBezTo>
                    <a:pt x="963" y="450"/>
                    <a:pt x="929" y="438"/>
                    <a:pt x="925" y="437"/>
                  </a:cubicBezTo>
                  <a:cubicBezTo>
                    <a:pt x="917" y="435"/>
                    <a:pt x="905" y="430"/>
                    <a:pt x="898" y="423"/>
                  </a:cubicBezTo>
                  <a:cubicBezTo>
                    <a:pt x="898" y="432"/>
                    <a:pt x="910" y="439"/>
                    <a:pt x="920" y="441"/>
                  </a:cubicBezTo>
                  <a:cubicBezTo>
                    <a:pt x="900" y="451"/>
                    <a:pt x="875" y="440"/>
                    <a:pt x="866" y="424"/>
                  </a:cubicBezTo>
                  <a:cubicBezTo>
                    <a:pt x="898" y="415"/>
                    <a:pt x="922" y="406"/>
                    <a:pt x="955" y="398"/>
                  </a:cubicBezTo>
                  <a:cubicBezTo>
                    <a:pt x="987" y="403"/>
                    <a:pt x="1017" y="390"/>
                    <a:pt x="1029" y="376"/>
                  </a:cubicBezTo>
                  <a:cubicBezTo>
                    <a:pt x="1033" y="371"/>
                    <a:pt x="1037" y="364"/>
                    <a:pt x="1037" y="362"/>
                  </a:cubicBezTo>
                  <a:cubicBezTo>
                    <a:pt x="1040" y="361"/>
                    <a:pt x="1044" y="362"/>
                    <a:pt x="1047" y="363"/>
                  </a:cubicBezTo>
                  <a:cubicBezTo>
                    <a:pt x="1050" y="364"/>
                    <a:pt x="1081" y="371"/>
                    <a:pt x="1084" y="383"/>
                  </a:cubicBezTo>
                  <a:moveTo>
                    <a:pt x="306" y="378"/>
                  </a:moveTo>
                  <a:cubicBezTo>
                    <a:pt x="310" y="375"/>
                    <a:pt x="321" y="372"/>
                    <a:pt x="331" y="374"/>
                  </a:cubicBezTo>
                  <a:cubicBezTo>
                    <a:pt x="342" y="375"/>
                    <a:pt x="361" y="380"/>
                    <a:pt x="375" y="390"/>
                  </a:cubicBezTo>
                  <a:cubicBezTo>
                    <a:pt x="404" y="400"/>
                    <a:pt x="427" y="420"/>
                    <a:pt x="456" y="429"/>
                  </a:cubicBezTo>
                  <a:cubicBezTo>
                    <a:pt x="457" y="426"/>
                    <a:pt x="454" y="424"/>
                    <a:pt x="452" y="422"/>
                  </a:cubicBezTo>
                  <a:cubicBezTo>
                    <a:pt x="470" y="408"/>
                    <a:pt x="489" y="396"/>
                    <a:pt x="510" y="387"/>
                  </a:cubicBezTo>
                  <a:cubicBezTo>
                    <a:pt x="523" y="372"/>
                    <a:pt x="540" y="356"/>
                    <a:pt x="562" y="359"/>
                  </a:cubicBezTo>
                  <a:cubicBezTo>
                    <a:pt x="567" y="359"/>
                    <a:pt x="567" y="359"/>
                    <a:pt x="567" y="359"/>
                  </a:cubicBezTo>
                  <a:cubicBezTo>
                    <a:pt x="567" y="359"/>
                    <a:pt x="567" y="364"/>
                    <a:pt x="567" y="366"/>
                  </a:cubicBezTo>
                  <a:cubicBezTo>
                    <a:pt x="566" y="377"/>
                    <a:pt x="560" y="388"/>
                    <a:pt x="554" y="403"/>
                  </a:cubicBezTo>
                  <a:cubicBezTo>
                    <a:pt x="554" y="403"/>
                    <a:pt x="536" y="410"/>
                    <a:pt x="528" y="415"/>
                  </a:cubicBezTo>
                  <a:cubicBezTo>
                    <a:pt x="521" y="419"/>
                    <a:pt x="459" y="456"/>
                    <a:pt x="459" y="456"/>
                  </a:cubicBezTo>
                  <a:cubicBezTo>
                    <a:pt x="441" y="470"/>
                    <a:pt x="433" y="454"/>
                    <a:pt x="415" y="442"/>
                  </a:cubicBezTo>
                  <a:cubicBezTo>
                    <a:pt x="393" y="431"/>
                    <a:pt x="372" y="420"/>
                    <a:pt x="353" y="403"/>
                  </a:cubicBezTo>
                  <a:cubicBezTo>
                    <a:pt x="353" y="400"/>
                    <a:pt x="359" y="402"/>
                    <a:pt x="356" y="399"/>
                  </a:cubicBezTo>
                  <a:cubicBezTo>
                    <a:pt x="346" y="400"/>
                    <a:pt x="338" y="404"/>
                    <a:pt x="329" y="406"/>
                  </a:cubicBezTo>
                  <a:cubicBezTo>
                    <a:pt x="325" y="408"/>
                    <a:pt x="315" y="411"/>
                    <a:pt x="312" y="405"/>
                  </a:cubicBezTo>
                  <a:cubicBezTo>
                    <a:pt x="317" y="404"/>
                    <a:pt x="317" y="404"/>
                    <a:pt x="317" y="404"/>
                  </a:cubicBezTo>
                  <a:cubicBezTo>
                    <a:pt x="322" y="400"/>
                    <a:pt x="324" y="393"/>
                    <a:pt x="334" y="390"/>
                  </a:cubicBezTo>
                  <a:cubicBezTo>
                    <a:pt x="327" y="384"/>
                    <a:pt x="314" y="381"/>
                    <a:pt x="304" y="381"/>
                  </a:cubicBezTo>
                  <a:lnTo>
                    <a:pt x="306" y="378"/>
                  </a:lnTo>
                  <a:close/>
                  <a:moveTo>
                    <a:pt x="999" y="340"/>
                  </a:moveTo>
                  <a:cubicBezTo>
                    <a:pt x="998" y="351"/>
                    <a:pt x="986" y="353"/>
                    <a:pt x="981" y="362"/>
                  </a:cubicBezTo>
                  <a:cubicBezTo>
                    <a:pt x="975" y="367"/>
                    <a:pt x="975" y="367"/>
                    <a:pt x="975" y="367"/>
                  </a:cubicBezTo>
                  <a:cubicBezTo>
                    <a:pt x="980" y="366"/>
                    <a:pt x="986" y="363"/>
                    <a:pt x="990" y="358"/>
                  </a:cubicBezTo>
                  <a:cubicBezTo>
                    <a:pt x="999" y="356"/>
                    <a:pt x="1027" y="350"/>
                    <a:pt x="1028" y="355"/>
                  </a:cubicBezTo>
                  <a:cubicBezTo>
                    <a:pt x="1029" y="361"/>
                    <a:pt x="1027" y="366"/>
                    <a:pt x="1018" y="372"/>
                  </a:cubicBezTo>
                  <a:cubicBezTo>
                    <a:pt x="1010" y="378"/>
                    <a:pt x="980" y="390"/>
                    <a:pt x="959" y="387"/>
                  </a:cubicBezTo>
                  <a:cubicBezTo>
                    <a:pt x="947" y="386"/>
                    <a:pt x="935" y="390"/>
                    <a:pt x="924" y="392"/>
                  </a:cubicBezTo>
                  <a:cubicBezTo>
                    <a:pt x="865" y="410"/>
                    <a:pt x="865" y="410"/>
                    <a:pt x="865" y="410"/>
                  </a:cubicBezTo>
                  <a:cubicBezTo>
                    <a:pt x="845" y="415"/>
                    <a:pt x="821" y="418"/>
                    <a:pt x="799" y="412"/>
                  </a:cubicBezTo>
                  <a:cubicBezTo>
                    <a:pt x="766" y="406"/>
                    <a:pt x="734" y="398"/>
                    <a:pt x="700" y="400"/>
                  </a:cubicBezTo>
                  <a:cubicBezTo>
                    <a:pt x="696" y="400"/>
                    <a:pt x="691" y="403"/>
                    <a:pt x="688" y="408"/>
                  </a:cubicBezTo>
                  <a:cubicBezTo>
                    <a:pt x="692" y="407"/>
                    <a:pt x="697" y="405"/>
                    <a:pt x="701" y="408"/>
                  </a:cubicBezTo>
                  <a:cubicBezTo>
                    <a:pt x="700" y="412"/>
                    <a:pt x="700" y="437"/>
                    <a:pt x="690" y="446"/>
                  </a:cubicBezTo>
                  <a:cubicBezTo>
                    <a:pt x="688" y="443"/>
                    <a:pt x="687" y="439"/>
                    <a:pt x="685" y="435"/>
                  </a:cubicBezTo>
                  <a:cubicBezTo>
                    <a:pt x="684" y="431"/>
                    <a:pt x="670" y="368"/>
                    <a:pt x="697" y="349"/>
                  </a:cubicBezTo>
                  <a:cubicBezTo>
                    <a:pt x="713" y="344"/>
                    <a:pt x="735" y="353"/>
                    <a:pt x="740" y="356"/>
                  </a:cubicBezTo>
                  <a:cubicBezTo>
                    <a:pt x="761" y="368"/>
                    <a:pt x="797" y="374"/>
                    <a:pt x="825" y="385"/>
                  </a:cubicBezTo>
                  <a:cubicBezTo>
                    <a:pt x="837" y="383"/>
                    <a:pt x="849" y="379"/>
                    <a:pt x="861" y="378"/>
                  </a:cubicBezTo>
                  <a:cubicBezTo>
                    <a:pt x="945" y="367"/>
                    <a:pt x="945" y="367"/>
                    <a:pt x="945" y="367"/>
                  </a:cubicBezTo>
                  <a:cubicBezTo>
                    <a:pt x="960" y="369"/>
                    <a:pt x="962" y="350"/>
                    <a:pt x="975" y="349"/>
                  </a:cubicBezTo>
                  <a:cubicBezTo>
                    <a:pt x="984" y="349"/>
                    <a:pt x="989" y="343"/>
                    <a:pt x="996" y="339"/>
                  </a:cubicBezTo>
                  <a:cubicBezTo>
                    <a:pt x="997" y="338"/>
                    <a:pt x="999" y="338"/>
                    <a:pt x="999" y="340"/>
                  </a:cubicBezTo>
                  <a:moveTo>
                    <a:pt x="143" y="129"/>
                  </a:moveTo>
                  <a:cubicBezTo>
                    <a:pt x="216" y="34"/>
                    <a:pt x="216" y="34"/>
                    <a:pt x="216" y="34"/>
                  </a:cubicBezTo>
                  <a:cubicBezTo>
                    <a:pt x="242" y="71"/>
                    <a:pt x="284" y="73"/>
                    <a:pt x="326" y="75"/>
                  </a:cubicBezTo>
                  <a:cubicBezTo>
                    <a:pt x="354" y="72"/>
                    <a:pt x="354" y="72"/>
                    <a:pt x="354" y="72"/>
                  </a:cubicBezTo>
                  <a:cubicBezTo>
                    <a:pt x="473" y="53"/>
                    <a:pt x="473" y="53"/>
                    <a:pt x="473" y="53"/>
                  </a:cubicBezTo>
                  <a:cubicBezTo>
                    <a:pt x="554" y="44"/>
                    <a:pt x="554" y="44"/>
                    <a:pt x="554" y="44"/>
                  </a:cubicBezTo>
                  <a:cubicBezTo>
                    <a:pt x="631" y="35"/>
                    <a:pt x="709" y="47"/>
                    <a:pt x="782" y="57"/>
                  </a:cubicBezTo>
                  <a:cubicBezTo>
                    <a:pt x="889" y="75"/>
                    <a:pt x="889" y="75"/>
                    <a:pt x="889" y="75"/>
                  </a:cubicBezTo>
                  <a:cubicBezTo>
                    <a:pt x="934" y="78"/>
                    <a:pt x="982" y="77"/>
                    <a:pt x="1012" y="43"/>
                  </a:cubicBezTo>
                  <a:cubicBezTo>
                    <a:pt x="1018" y="37"/>
                    <a:pt x="1018" y="37"/>
                    <a:pt x="1018" y="37"/>
                  </a:cubicBezTo>
                  <a:cubicBezTo>
                    <a:pt x="1086" y="126"/>
                    <a:pt x="1086" y="126"/>
                    <a:pt x="1086" y="126"/>
                  </a:cubicBezTo>
                  <a:cubicBezTo>
                    <a:pt x="1086" y="126"/>
                    <a:pt x="1086" y="126"/>
                    <a:pt x="1086" y="126"/>
                  </a:cubicBezTo>
                  <a:cubicBezTo>
                    <a:pt x="1084" y="127"/>
                    <a:pt x="1082" y="128"/>
                    <a:pt x="1079" y="129"/>
                  </a:cubicBezTo>
                  <a:cubicBezTo>
                    <a:pt x="1071" y="132"/>
                    <a:pt x="1061" y="135"/>
                    <a:pt x="1052" y="139"/>
                  </a:cubicBezTo>
                  <a:cubicBezTo>
                    <a:pt x="1050" y="139"/>
                    <a:pt x="1049" y="140"/>
                    <a:pt x="1048" y="140"/>
                  </a:cubicBezTo>
                  <a:cubicBezTo>
                    <a:pt x="1047" y="140"/>
                    <a:pt x="1047" y="140"/>
                    <a:pt x="1047" y="140"/>
                  </a:cubicBezTo>
                  <a:cubicBezTo>
                    <a:pt x="1012" y="95"/>
                    <a:pt x="1012" y="95"/>
                    <a:pt x="1012" y="95"/>
                  </a:cubicBezTo>
                  <a:cubicBezTo>
                    <a:pt x="977" y="115"/>
                    <a:pt x="932" y="118"/>
                    <a:pt x="889" y="115"/>
                  </a:cubicBezTo>
                  <a:cubicBezTo>
                    <a:pt x="827" y="105"/>
                    <a:pt x="827" y="105"/>
                    <a:pt x="827" y="105"/>
                  </a:cubicBezTo>
                  <a:cubicBezTo>
                    <a:pt x="750" y="93"/>
                    <a:pt x="750" y="93"/>
                    <a:pt x="750" y="93"/>
                  </a:cubicBezTo>
                  <a:cubicBezTo>
                    <a:pt x="669" y="83"/>
                    <a:pt x="669" y="83"/>
                    <a:pt x="669" y="83"/>
                  </a:cubicBezTo>
                  <a:cubicBezTo>
                    <a:pt x="620" y="79"/>
                    <a:pt x="570" y="81"/>
                    <a:pt x="522" y="87"/>
                  </a:cubicBezTo>
                  <a:cubicBezTo>
                    <a:pt x="454" y="96"/>
                    <a:pt x="454" y="96"/>
                    <a:pt x="454" y="96"/>
                  </a:cubicBezTo>
                  <a:cubicBezTo>
                    <a:pt x="341" y="113"/>
                    <a:pt x="341" y="113"/>
                    <a:pt x="341" y="113"/>
                  </a:cubicBezTo>
                  <a:cubicBezTo>
                    <a:pt x="298" y="117"/>
                    <a:pt x="256" y="112"/>
                    <a:pt x="221" y="92"/>
                  </a:cubicBezTo>
                  <a:cubicBezTo>
                    <a:pt x="186" y="138"/>
                    <a:pt x="186" y="138"/>
                    <a:pt x="186" y="138"/>
                  </a:cubicBezTo>
                  <a:cubicBezTo>
                    <a:pt x="181" y="137"/>
                    <a:pt x="177" y="136"/>
                    <a:pt x="172" y="135"/>
                  </a:cubicBezTo>
                  <a:cubicBezTo>
                    <a:pt x="161" y="133"/>
                    <a:pt x="152" y="131"/>
                    <a:pt x="143" y="129"/>
                  </a:cubicBezTo>
                  <a:moveTo>
                    <a:pt x="1254" y="120"/>
                  </a:moveTo>
                  <a:cubicBezTo>
                    <a:pt x="1259" y="111"/>
                    <a:pt x="1265" y="101"/>
                    <a:pt x="1270" y="88"/>
                  </a:cubicBezTo>
                  <a:cubicBezTo>
                    <a:pt x="1281" y="63"/>
                    <a:pt x="1281" y="63"/>
                    <a:pt x="1281" y="63"/>
                  </a:cubicBezTo>
                  <a:cubicBezTo>
                    <a:pt x="1254" y="68"/>
                    <a:pt x="1254" y="68"/>
                    <a:pt x="1254" y="68"/>
                  </a:cubicBezTo>
                  <a:cubicBezTo>
                    <a:pt x="1233" y="73"/>
                    <a:pt x="1208" y="80"/>
                    <a:pt x="1177" y="92"/>
                  </a:cubicBezTo>
                  <a:cubicBezTo>
                    <a:pt x="1172" y="93"/>
                    <a:pt x="1167" y="95"/>
                    <a:pt x="1160" y="98"/>
                  </a:cubicBezTo>
                  <a:cubicBezTo>
                    <a:pt x="1139" y="105"/>
                    <a:pt x="1119" y="113"/>
                    <a:pt x="1104" y="118"/>
                  </a:cubicBezTo>
                  <a:cubicBezTo>
                    <a:pt x="1018" y="5"/>
                    <a:pt x="1018" y="5"/>
                    <a:pt x="1018" y="5"/>
                  </a:cubicBezTo>
                  <a:cubicBezTo>
                    <a:pt x="1005" y="22"/>
                    <a:pt x="1005" y="22"/>
                    <a:pt x="1005" y="22"/>
                  </a:cubicBezTo>
                  <a:cubicBezTo>
                    <a:pt x="1002" y="26"/>
                    <a:pt x="999" y="30"/>
                    <a:pt x="995" y="33"/>
                  </a:cubicBezTo>
                  <a:cubicBezTo>
                    <a:pt x="978" y="49"/>
                    <a:pt x="955" y="56"/>
                    <a:pt x="921" y="56"/>
                  </a:cubicBezTo>
                  <a:cubicBezTo>
                    <a:pt x="907" y="56"/>
                    <a:pt x="894" y="55"/>
                    <a:pt x="883" y="54"/>
                  </a:cubicBezTo>
                  <a:cubicBezTo>
                    <a:pt x="804" y="41"/>
                    <a:pt x="804" y="41"/>
                    <a:pt x="804" y="41"/>
                  </a:cubicBezTo>
                  <a:cubicBezTo>
                    <a:pt x="803" y="41"/>
                    <a:pt x="739" y="31"/>
                    <a:pt x="739" y="31"/>
                  </a:cubicBezTo>
                  <a:cubicBezTo>
                    <a:pt x="694" y="25"/>
                    <a:pt x="651" y="22"/>
                    <a:pt x="611" y="22"/>
                  </a:cubicBezTo>
                  <a:cubicBezTo>
                    <a:pt x="589" y="22"/>
                    <a:pt x="568" y="23"/>
                    <a:pt x="548" y="25"/>
                  </a:cubicBezTo>
                  <a:cubicBezTo>
                    <a:pt x="548" y="25"/>
                    <a:pt x="548" y="25"/>
                    <a:pt x="548" y="25"/>
                  </a:cubicBezTo>
                  <a:cubicBezTo>
                    <a:pt x="546" y="25"/>
                    <a:pt x="536" y="26"/>
                    <a:pt x="472" y="34"/>
                  </a:cubicBezTo>
                  <a:cubicBezTo>
                    <a:pt x="471" y="34"/>
                    <a:pt x="381" y="48"/>
                    <a:pt x="381" y="48"/>
                  </a:cubicBezTo>
                  <a:cubicBezTo>
                    <a:pt x="353" y="53"/>
                    <a:pt x="332" y="55"/>
                    <a:pt x="314" y="55"/>
                  </a:cubicBezTo>
                  <a:cubicBezTo>
                    <a:pt x="270" y="55"/>
                    <a:pt x="241" y="42"/>
                    <a:pt x="225" y="15"/>
                  </a:cubicBezTo>
                  <a:cubicBezTo>
                    <a:pt x="217" y="0"/>
                    <a:pt x="217" y="0"/>
                    <a:pt x="217" y="0"/>
                  </a:cubicBezTo>
                  <a:cubicBezTo>
                    <a:pt x="123" y="123"/>
                    <a:pt x="123" y="123"/>
                    <a:pt x="123" y="123"/>
                  </a:cubicBezTo>
                  <a:cubicBezTo>
                    <a:pt x="115" y="121"/>
                    <a:pt x="106" y="118"/>
                    <a:pt x="98" y="115"/>
                  </a:cubicBezTo>
                  <a:cubicBezTo>
                    <a:pt x="77" y="108"/>
                    <a:pt x="77" y="108"/>
                    <a:pt x="77" y="108"/>
                  </a:cubicBezTo>
                  <a:cubicBezTo>
                    <a:pt x="79" y="130"/>
                    <a:pt x="79" y="130"/>
                    <a:pt x="79" y="130"/>
                  </a:cubicBezTo>
                  <a:cubicBezTo>
                    <a:pt x="80" y="142"/>
                    <a:pt x="85" y="153"/>
                    <a:pt x="92" y="163"/>
                  </a:cubicBezTo>
                  <a:cubicBezTo>
                    <a:pt x="0" y="283"/>
                    <a:pt x="0" y="283"/>
                    <a:pt x="0" y="283"/>
                  </a:cubicBezTo>
                  <a:cubicBezTo>
                    <a:pt x="10" y="292"/>
                    <a:pt x="10" y="292"/>
                    <a:pt x="10" y="292"/>
                  </a:cubicBezTo>
                  <a:cubicBezTo>
                    <a:pt x="10" y="293"/>
                    <a:pt x="10" y="293"/>
                    <a:pt x="10" y="293"/>
                  </a:cubicBezTo>
                  <a:cubicBezTo>
                    <a:pt x="51" y="323"/>
                    <a:pt x="69" y="369"/>
                    <a:pt x="69" y="441"/>
                  </a:cubicBezTo>
                  <a:cubicBezTo>
                    <a:pt x="69" y="462"/>
                    <a:pt x="68" y="483"/>
                    <a:pt x="67" y="499"/>
                  </a:cubicBezTo>
                  <a:cubicBezTo>
                    <a:pt x="67" y="499"/>
                    <a:pt x="67" y="499"/>
                    <a:pt x="67" y="499"/>
                  </a:cubicBezTo>
                  <a:cubicBezTo>
                    <a:pt x="66" y="501"/>
                    <a:pt x="65" y="507"/>
                    <a:pt x="64" y="518"/>
                  </a:cubicBezTo>
                  <a:cubicBezTo>
                    <a:pt x="45" y="627"/>
                    <a:pt x="45" y="627"/>
                    <a:pt x="45" y="627"/>
                  </a:cubicBezTo>
                  <a:cubicBezTo>
                    <a:pt x="45" y="628"/>
                    <a:pt x="39" y="673"/>
                    <a:pt x="36" y="696"/>
                  </a:cubicBezTo>
                  <a:cubicBezTo>
                    <a:pt x="32" y="731"/>
                    <a:pt x="30" y="765"/>
                    <a:pt x="30" y="797"/>
                  </a:cubicBezTo>
                  <a:cubicBezTo>
                    <a:pt x="30" y="806"/>
                    <a:pt x="30" y="815"/>
                    <a:pt x="31" y="824"/>
                  </a:cubicBezTo>
                  <a:cubicBezTo>
                    <a:pt x="36" y="1041"/>
                    <a:pt x="166" y="1214"/>
                    <a:pt x="378" y="1287"/>
                  </a:cubicBezTo>
                  <a:cubicBezTo>
                    <a:pt x="378" y="1287"/>
                    <a:pt x="378" y="1287"/>
                    <a:pt x="378" y="1287"/>
                  </a:cubicBezTo>
                  <a:cubicBezTo>
                    <a:pt x="380" y="1288"/>
                    <a:pt x="383" y="1289"/>
                    <a:pt x="387" y="1290"/>
                  </a:cubicBezTo>
                  <a:cubicBezTo>
                    <a:pt x="387" y="1290"/>
                    <a:pt x="420" y="1303"/>
                    <a:pt x="420" y="1303"/>
                  </a:cubicBezTo>
                  <a:cubicBezTo>
                    <a:pt x="425" y="1305"/>
                    <a:pt x="425" y="1305"/>
                    <a:pt x="425" y="1305"/>
                  </a:cubicBezTo>
                  <a:cubicBezTo>
                    <a:pt x="488" y="1331"/>
                    <a:pt x="552" y="1359"/>
                    <a:pt x="604" y="1411"/>
                  </a:cubicBezTo>
                  <a:cubicBezTo>
                    <a:pt x="612" y="1419"/>
                    <a:pt x="612" y="1419"/>
                    <a:pt x="612" y="1419"/>
                  </a:cubicBezTo>
                  <a:cubicBezTo>
                    <a:pt x="621" y="1410"/>
                    <a:pt x="621" y="1410"/>
                    <a:pt x="621" y="1410"/>
                  </a:cubicBezTo>
                  <a:cubicBezTo>
                    <a:pt x="623" y="1408"/>
                    <a:pt x="623" y="1408"/>
                    <a:pt x="623" y="1408"/>
                  </a:cubicBezTo>
                  <a:cubicBezTo>
                    <a:pt x="623" y="1408"/>
                    <a:pt x="624" y="1406"/>
                    <a:pt x="625" y="1405"/>
                  </a:cubicBezTo>
                  <a:cubicBezTo>
                    <a:pt x="689" y="1348"/>
                    <a:pt x="764" y="1319"/>
                    <a:pt x="848" y="1288"/>
                  </a:cubicBezTo>
                  <a:cubicBezTo>
                    <a:pt x="1000" y="1234"/>
                    <a:pt x="1056" y="1167"/>
                    <a:pt x="1096" y="1117"/>
                  </a:cubicBezTo>
                  <a:cubicBezTo>
                    <a:pt x="1097" y="1115"/>
                    <a:pt x="1097" y="1115"/>
                    <a:pt x="1097" y="1115"/>
                  </a:cubicBezTo>
                  <a:cubicBezTo>
                    <a:pt x="1160" y="1042"/>
                    <a:pt x="1199" y="925"/>
                    <a:pt x="1199" y="809"/>
                  </a:cubicBezTo>
                  <a:cubicBezTo>
                    <a:pt x="1199" y="806"/>
                    <a:pt x="1199" y="803"/>
                    <a:pt x="1199" y="800"/>
                  </a:cubicBezTo>
                  <a:cubicBezTo>
                    <a:pt x="1199" y="800"/>
                    <a:pt x="1199" y="800"/>
                    <a:pt x="1196" y="728"/>
                  </a:cubicBezTo>
                  <a:cubicBezTo>
                    <a:pt x="1196" y="727"/>
                    <a:pt x="1191" y="677"/>
                    <a:pt x="1188" y="651"/>
                  </a:cubicBezTo>
                  <a:cubicBezTo>
                    <a:pt x="1188" y="650"/>
                    <a:pt x="1188" y="650"/>
                    <a:pt x="1176" y="579"/>
                  </a:cubicBezTo>
                  <a:cubicBezTo>
                    <a:pt x="1165" y="510"/>
                    <a:pt x="1165" y="510"/>
                    <a:pt x="1165" y="510"/>
                  </a:cubicBezTo>
                  <a:cubicBezTo>
                    <a:pt x="1163" y="492"/>
                    <a:pt x="1162" y="474"/>
                    <a:pt x="1162" y="458"/>
                  </a:cubicBezTo>
                  <a:cubicBezTo>
                    <a:pt x="1162" y="454"/>
                    <a:pt x="1162" y="450"/>
                    <a:pt x="1162" y="446"/>
                  </a:cubicBezTo>
                  <a:cubicBezTo>
                    <a:pt x="1162" y="444"/>
                    <a:pt x="1162" y="444"/>
                    <a:pt x="1162" y="444"/>
                  </a:cubicBezTo>
                  <a:cubicBezTo>
                    <a:pt x="1162" y="375"/>
                    <a:pt x="1182" y="326"/>
                    <a:pt x="1224" y="295"/>
                  </a:cubicBezTo>
                  <a:cubicBezTo>
                    <a:pt x="1233" y="288"/>
                    <a:pt x="1233" y="288"/>
                    <a:pt x="1233" y="288"/>
                  </a:cubicBezTo>
                  <a:cubicBezTo>
                    <a:pt x="1210" y="258"/>
                    <a:pt x="1210" y="258"/>
                    <a:pt x="1210" y="258"/>
                  </a:cubicBezTo>
                  <a:cubicBezTo>
                    <a:pt x="1217" y="251"/>
                    <a:pt x="1221" y="244"/>
                    <a:pt x="1224" y="238"/>
                  </a:cubicBezTo>
                  <a:cubicBezTo>
                    <a:pt x="1228" y="229"/>
                    <a:pt x="1229" y="213"/>
                    <a:pt x="1223" y="203"/>
                  </a:cubicBezTo>
                  <a:cubicBezTo>
                    <a:pt x="1223" y="203"/>
                    <a:pt x="1223" y="203"/>
                    <a:pt x="1222" y="203"/>
                  </a:cubicBezTo>
                  <a:cubicBezTo>
                    <a:pt x="1244" y="187"/>
                    <a:pt x="1266" y="152"/>
                    <a:pt x="1272" y="140"/>
                  </a:cubicBezTo>
                  <a:cubicBezTo>
                    <a:pt x="1290" y="105"/>
                    <a:pt x="1290" y="105"/>
                    <a:pt x="1290" y="105"/>
                  </a:cubicBezTo>
                  <a:cubicBezTo>
                    <a:pt x="1290" y="105"/>
                    <a:pt x="1254" y="120"/>
                    <a:pt x="1254" y="120"/>
                  </a:cubicBezTo>
                  <a:moveTo>
                    <a:pt x="1201" y="277"/>
                  </a:moveTo>
                  <a:cubicBezTo>
                    <a:pt x="1201" y="277"/>
                    <a:pt x="1201" y="277"/>
                    <a:pt x="1201" y="277"/>
                  </a:cubicBezTo>
                  <a:cubicBezTo>
                    <a:pt x="1201" y="277"/>
                    <a:pt x="1201" y="277"/>
                    <a:pt x="1201" y="277"/>
                  </a:cubicBezTo>
                  <a:moveTo>
                    <a:pt x="1201" y="277"/>
                  </a:moveTo>
                  <a:cubicBezTo>
                    <a:pt x="1200" y="275"/>
                    <a:pt x="1199" y="274"/>
                    <a:pt x="1198" y="274"/>
                  </a:cubicBezTo>
                  <a:cubicBezTo>
                    <a:pt x="1199" y="274"/>
                    <a:pt x="1200" y="275"/>
                    <a:pt x="1201" y="27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4" name="Freeform 34">
              <a:extLst>
                <a:ext uri="{FF2B5EF4-FFF2-40B4-BE49-F238E27FC236}">
                  <a16:creationId xmlns:a16="http://schemas.microsoft.com/office/drawing/2014/main" id="{AA604724-43F2-4AA6-ADBF-EBD250F0C2A4}"/>
                </a:ext>
              </a:extLst>
            </p:cNvPr>
            <p:cNvSpPr>
              <a:spLocks/>
            </p:cNvSpPr>
            <p:nvPr userDrawn="1"/>
          </p:nvSpPr>
          <p:spPr bwMode="auto">
            <a:xfrm>
              <a:off x="3372" y="2167"/>
              <a:ext cx="82" cy="78"/>
            </a:xfrm>
            <a:custGeom>
              <a:avLst/>
              <a:gdLst>
                <a:gd name="T0" fmla="*/ 71 w 121"/>
                <a:gd name="T1" fmla="*/ 25 h 115"/>
                <a:gd name="T2" fmla="*/ 121 w 121"/>
                <a:gd name="T3" fmla="*/ 0 h 115"/>
                <a:gd name="T4" fmla="*/ 121 w 121"/>
                <a:gd name="T5" fmla="*/ 115 h 115"/>
                <a:gd name="T6" fmla="*/ 8 w 121"/>
                <a:gd name="T7" fmla="*/ 80 h 115"/>
                <a:gd name="T8" fmla="*/ 6 w 121"/>
                <a:gd name="T9" fmla="*/ 78 h 115"/>
                <a:gd name="T10" fmla="*/ 0 w 121"/>
                <a:gd name="T11" fmla="*/ 65 h 115"/>
                <a:gd name="T12" fmla="*/ 1 w 121"/>
                <a:gd name="T13" fmla="*/ 59 h 115"/>
                <a:gd name="T14" fmla="*/ 47 w 121"/>
                <a:gd name="T15" fmla="*/ 32 h 115"/>
                <a:gd name="T16" fmla="*/ 61 w 121"/>
                <a:gd name="T17" fmla="*/ 28 h 115"/>
                <a:gd name="T18" fmla="*/ 71 w 121"/>
                <a:gd name="T19" fmla="*/ 2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1" h="115">
                  <a:moveTo>
                    <a:pt x="71" y="25"/>
                  </a:moveTo>
                  <a:cubicBezTo>
                    <a:pt x="89" y="20"/>
                    <a:pt x="107" y="14"/>
                    <a:pt x="121" y="0"/>
                  </a:cubicBezTo>
                  <a:cubicBezTo>
                    <a:pt x="121" y="8"/>
                    <a:pt x="121" y="111"/>
                    <a:pt x="121" y="115"/>
                  </a:cubicBezTo>
                  <a:cubicBezTo>
                    <a:pt x="83" y="114"/>
                    <a:pt x="40" y="109"/>
                    <a:pt x="8" y="80"/>
                  </a:cubicBezTo>
                  <a:cubicBezTo>
                    <a:pt x="8" y="80"/>
                    <a:pt x="6" y="78"/>
                    <a:pt x="6" y="78"/>
                  </a:cubicBezTo>
                  <a:cubicBezTo>
                    <a:pt x="3" y="73"/>
                    <a:pt x="0" y="70"/>
                    <a:pt x="0" y="65"/>
                  </a:cubicBezTo>
                  <a:cubicBezTo>
                    <a:pt x="0" y="63"/>
                    <a:pt x="0" y="61"/>
                    <a:pt x="1" y="59"/>
                  </a:cubicBezTo>
                  <a:cubicBezTo>
                    <a:pt x="10" y="42"/>
                    <a:pt x="29" y="37"/>
                    <a:pt x="47" y="32"/>
                  </a:cubicBezTo>
                  <a:cubicBezTo>
                    <a:pt x="61" y="28"/>
                    <a:pt x="61" y="28"/>
                    <a:pt x="61" y="28"/>
                  </a:cubicBezTo>
                  <a:cubicBezTo>
                    <a:pt x="61" y="28"/>
                    <a:pt x="71" y="25"/>
                    <a:pt x="71" y="2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5" name="Freeform 35">
              <a:extLst>
                <a:ext uri="{FF2B5EF4-FFF2-40B4-BE49-F238E27FC236}">
                  <a16:creationId xmlns:a16="http://schemas.microsoft.com/office/drawing/2014/main" id="{FF8CCC84-4410-492D-AB75-F0E32ADB6D4A}"/>
                </a:ext>
              </a:extLst>
            </p:cNvPr>
            <p:cNvSpPr>
              <a:spLocks/>
            </p:cNvSpPr>
            <p:nvPr userDrawn="1"/>
          </p:nvSpPr>
          <p:spPr bwMode="auto">
            <a:xfrm>
              <a:off x="4222" y="2172"/>
              <a:ext cx="81" cy="75"/>
            </a:xfrm>
            <a:custGeom>
              <a:avLst/>
              <a:gdLst>
                <a:gd name="T0" fmla="*/ 0 w 120"/>
                <a:gd name="T1" fmla="*/ 0 h 111"/>
                <a:gd name="T2" fmla="*/ 60 w 120"/>
                <a:gd name="T3" fmla="*/ 27 h 111"/>
                <a:gd name="T4" fmla="*/ 113 w 120"/>
                <a:gd name="T5" fmla="*/ 49 h 111"/>
                <a:gd name="T6" fmla="*/ 120 w 120"/>
                <a:gd name="T7" fmla="*/ 61 h 111"/>
                <a:gd name="T8" fmla="*/ 119 w 120"/>
                <a:gd name="T9" fmla="*/ 67 h 111"/>
                <a:gd name="T10" fmla="*/ 68 w 120"/>
                <a:gd name="T11" fmla="*/ 101 h 111"/>
                <a:gd name="T12" fmla="*/ 0 w 120"/>
                <a:gd name="T13" fmla="*/ 111 h 111"/>
                <a:gd name="T14" fmla="*/ 0 w 120"/>
                <a:gd name="T15" fmla="*/ 0 h 1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111">
                  <a:moveTo>
                    <a:pt x="0" y="0"/>
                  </a:moveTo>
                  <a:cubicBezTo>
                    <a:pt x="17" y="15"/>
                    <a:pt x="39" y="21"/>
                    <a:pt x="60" y="27"/>
                  </a:cubicBezTo>
                  <a:cubicBezTo>
                    <a:pt x="78" y="32"/>
                    <a:pt x="97" y="38"/>
                    <a:pt x="113" y="49"/>
                  </a:cubicBezTo>
                  <a:cubicBezTo>
                    <a:pt x="118" y="54"/>
                    <a:pt x="120" y="57"/>
                    <a:pt x="120" y="61"/>
                  </a:cubicBezTo>
                  <a:cubicBezTo>
                    <a:pt x="120" y="63"/>
                    <a:pt x="120" y="65"/>
                    <a:pt x="119" y="67"/>
                  </a:cubicBezTo>
                  <a:cubicBezTo>
                    <a:pt x="109" y="86"/>
                    <a:pt x="85" y="95"/>
                    <a:pt x="68" y="101"/>
                  </a:cubicBezTo>
                  <a:cubicBezTo>
                    <a:pt x="46" y="107"/>
                    <a:pt x="23" y="110"/>
                    <a:pt x="0" y="111"/>
                  </a:cubicBez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6" name="Freeform 36">
              <a:extLst>
                <a:ext uri="{FF2B5EF4-FFF2-40B4-BE49-F238E27FC236}">
                  <a16:creationId xmlns:a16="http://schemas.microsoft.com/office/drawing/2014/main" id="{B5F8DF22-8B3D-4EEE-8E28-C1ED02789790}"/>
                </a:ext>
              </a:extLst>
            </p:cNvPr>
            <p:cNvSpPr>
              <a:spLocks/>
            </p:cNvSpPr>
            <p:nvPr userDrawn="1"/>
          </p:nvSpPr>
          <p:spPr bwMode="auto">
            <a:xfrm>
              <a:off x="3269" y="2086"/>
              <a:ext cx="185" cy="119"/>
            </a:xfrm>
            <a:custGeom>
              <a:avLst/>
              <a:gdLst>
                <a:gd name="T0" fmla="*/ 37 w 273"/>
                <a:gd name="T1" fmla="*/ 37 h 175"/>
                <a:gd name="T2" fmla="*/ 33 w 273"/>
                <a:gd name="T3" fmla="*/ 0 h 175"/>
                <a:gd name="T4" fmla="*/ 239 w 273"/>
                <a:gd name="T5" fmla="*/ 46 h 175"/>
                <a:gd name="T6" fmla="*/ 273 w 273"/>
                <a:gd name="T7" fmla="*/ 89 h 175"/>
                <a:gd name="T8" fmla="*/ 273 w 273"/>
                <a:gd name="T9" fmla="*/ 91 h 175"/>
                <a:gd name="T10" fmla="*/ 224 w 273"/>
                <a:gd name="T11" fmla="*/ 129 h 175"/>
                <a:gd name="T12" fmla="*/ 196 w 273"/>
                <a:gd name="T13" fmla="*/ 138 h 175"/>
                <a:gd name="T14" fmla="*/ 139 w 273"/>
                <a:gd name="T15" fmla="*/ 175 h 175"/>
                <a:gd name="T16" fmla="*/ 0 w 273"/>
                <a:gd name="T17" fmla="*/ 144 h 175"/>
                <a:gd name="T18" fmla="*/ 37 w 273"/>
                <a:gd name="T19" fmla="*/ 37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3" h="175">
                  <a:moveTo>
                    <a:pt x="37" y="37"/>
                  </a:moveTo>
                  <a:cubicBezTo>
                    <a:pt x="37" y="25"/>
                    <a:pt x="36" y="13"/>
                    <a:pt x="33" y="0"/>
                  </a:cubicBezTo>
                  <a:cubicBezTo>
                    <a:pt x="99" y="3"/>
                    <a:pt x="174" y="11"/>
                    <a:pt x="239" y="46"/>
                  </a:cubicBezTo>
                  <a:cubicBezTo>
                    <a:pt x="255" y="56"/>
                    <a:pt x="273" y="70"/>
                    <a:pt x="273" y="89"/>
                  </a:cubicBezTo>
                  <a:cubicBezTo>
                    <a:pt x="273" y="90"/>
                    <a:pt x="273" y="90"/>
                    <a:pt x="273" y="91"/>
                  </a:cubicBezTo>
                  <a:cubicBezTo>
                    <a:pt x="270" y="115"/>
                    <a:pt x="246" y="122"/>
                    <a:pt x="224" y="129"/>
                  </a:cubicBezTo>
                  <a:cubicBezTo>
                    <a:pt x="196" y="138"/>
                    <a:pt x="196" y="138"/>
                    <a:pt x="196" y="138"/>
                  </a:cubicBezTo>
                  <a:cubicBezTo>
                    <a:pt x="173" y="144"/>
                    <a:pt x="150" y="151"/>
                    <a:pt x="139" y="175"/>
                  </a:cubicBezTo>
                  <a:cubicBezTo>
                    <a:pt x="102" y="153"/>
                    <a:pt x="55" y="142"/>
                    <a:pt x="0" y="144"/>
                  </a:cubicBezTo>
                  <a:cubicBezTo>
                    <a:pt x="24" y="116"/>
                    <a:pt x="37" y="78"/>
                    <a:pt x="37" y="3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7" name="Freeform 37">
              <a:extLst>
                <a:ext uri="{FF2B5EF4-FFF2-40B4-BE49-F238E27FC236}">
                  <a16:creationId xmlns:a16="http://schemas.microsoft.com/office/drawing/2014/main" id="{E69696A9-660C-4B94-846F-85502B888235}"/>
                </a:ext>
              </a:extLst>
            </p:cNvPr>
            <p:cNvSpPr>
              <a:spLocks/>
            </p:cNvSpPr>
            <p:nvPr userDrawn="1"/>
          </p:nvSpPr>
          <p:spPr bwMode="auto">
            <a:xfrm>
              <a:off x="4222" y="2091"/>
              <a:ext cx="185" cy="118"/>
            </a:xfrm>
            <a:custGeom>
              <a:avLst/>
              <a:gdLst>
                <a:gd name="T0" fmla="*/ 93 w 274"/>
                <a:gd name="T1" fmla="*/ 140 h 173"/>
                <a:gd name="T2" fmla="*/ 91 w 274"/>
                <a:gd name="T3" fmla="*/ 139 h 173"/>
                <a:gd name="T4" fmla="*/ 63 w 274"/>
                <a:gd name="T5" fmla="*/ 131 h 173"/>
                <a:gd name="T6" fmla="*/ 4 w 274"/>
                <a:gd name="T7" fmla="*/ 102 h 173"/>
                <a:gd name="T8" fmla="*/ 0 w 274"/>
                <a:gd name="T9" fmla="*/ 87 h 173"/>
                <a:gd name="T10" fmla="*/ 3 w 274"/>
                <a:gd name="T11" fmla="*/ 74 h 173"/>
                <a:gd name="T12" fmla="*/ 92 w 274"/>
                <a:gd name="T13" fmla="*/ 21 h 173"/>
                <a:gd name="T14" fmla="*/ 101 w 274"/>
                <a:gd name="T15" fmla="*/ 18 h 173"/>
                <a:gd name="T16" fmla="*/ 242 w 274"/>
                <a:gd name="T17" fmla="*/ 0 h 173"/>
                <a:gd name="T18" fmla="*/ 238 w 274"/>
                <a:gd name="T19" fmla="*/ 39 h 173"/>
                <a:gd name="T20" fmla="*/ 274 w 274"/>
                <a:gd name="T21" fmla="*/ 144 h 173"/>
                <a:gd name="T22" fmla="*/ 135 w 274"/>
                <a:gd name="T23" fmla="*/ 173 h 173"/>
                <a:gd name="T24" fmla="*/ 93 w 274"/>
                <a:gd name="T25" fmla="*/ 14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4" h="173">
                  <a:moveTo>
                    <a:pt x="93" y="140"/>
                  </a:moveTo>
                  <a:cubicBezTo>
                    <a:pt x="91" y="139"/>
                    <a:pt x="91" y="139"/>
                    <a:pt x="91" y="139"/>
                  </a:cubicBezTo>
                  <a:cubicBezTo>
                    <a:pt x="63" y="131"/>
                    <a:pt x="63" y="131"/>
                    <a:pt x="63" y="131"/>
                  </a:cubicBezTo>
                  <a:cubicBezTo>
                    <a:pt x="41" y="125"/>
                    <a:pt x="20" y="120"/>
                    <a:pt x="4" y="102"/>
                  </a:cubicBezTo>
                  <a:cubicBezTo>
                    <a:pt x="1" y="98"/>
                    <a:pt x="0" y="93"/>
                    <a:pt x="0" y="87"/>
                  </a:cubicBezTo>
                  <a:cubicBezTo>
                    <a:pt x="0" y="83"/>
                    <a:pt x="1" y="78"/>
                    <a:pt x="3" y="74"/>
                  </a:cubicBezTo>
                  <a:cubicBezTo>
                    <a:pt x="23" y="43"/>
                    <a:pt x="58" y="32"/>
                    <a:pt x="92" y="21"/>
                  </a:cubicBezTo>
                  <a:cubicBezTo>
                    <a:pt x="101" y="18"/>
                    <a:pt x="101" y="18"/>
                    <a:pt x="101" y="18"/>
                  </a:cubicBezTo>
                  <a:cubicBezTo>
                    <a:pt x="143" y="7"/>
                    <a:pt x="189" y="1"/>
                    <a:pt x="242" y="0"/>
                  </a:cubicBezTo>
                  <a:cubicBezTo>
                    <a:pt x="240" y="13"/>
                    <a:pt x="238" y="26"/>
                    <a:pt x="238" y="39"/>
                  </a:cubicBezTo>
                  <a:cubicBezTo>
                    <a:pt x="238" y="80"/>
                    <a:pt x="251" y="116"/>
                    <a:pt x="274" y="144"/>
                  </a:cubicBezTo>
                  <a:cubicBezTo>
                    <a:pt x="220" y="141"/>
                    <a:pt x="173" y="151"/>
                    <a:pt x="135" y="173"/>
                  </a:cubicBezTo>
                  <a:cubicBezTo>
                    <a:pt x="128" y="154"/>
                    <a:pt x="109" y="146"/>
                    <a:pt x="93" y="14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8" name="Freeform 38">
              <a:extLst>
                <a:ext uri="{FF2B5EF4-FFF2-40B4-BE49-F238E27FC236}">
                  <a16:creationId xmlns:a16="http://schemas.microsoft.com/office/drawing/2014/main" id="{D5AA9DCA-EE69-46BD-8A5C-B2F1A256B3FD}"/>
                </a:ext>
              </a:extLst>
            </p:cNvPr>
            <p:cNvSpPr>
              <a:spLocks/>
            </p:cNvSpPr>
            <p:nvPr userDrawn="1"/>
          </p:nvSpPr>
          <p:spPr bwMode="auto">
            <a:xfrm>
              <a:off x="3350" y="2108"/>
              <a:ext cx="975" cy="256"/>
            </a:xfrm>
            <a:custGeom>
              <a:avLst/>
              <a:gdLst>
                <a:gd name="T0" fmla="*/ 324 w 1439"/>
                <a:gd name="T1" fmla="*/ 163 h 376"/>
                <a:gd name="T2" fmla="*/ 419 w 1439"/>
                <a:gd name="T3" fmla="*/ 102 h 376"/>
                <a:gd name="T4" fmla="*/ 786 w 1439"/>
                <a:gd name="T5" fmla="*/ 16 h 376"/>
                <a:gd name="T6" fmla="*/ 1002 w 1439"/>
                <a:gd name="T7" fmla="*/ 93 h 376"/>
                <a:gd name="T8" fmla="*/ 1063 w 1439"/>
                <a:gd name="T9" fmla="*/ 131 h 376"/>
                <a:gd name="T10" fmla="*/ 1125 w 1439"/>
                <a:gd name="T11" fmla="*/ 172 h 376"/>
                <a:gd name="T12" fmla="*/ 1331 w 1439"/>
                <a:gd name="T13" fmla="*/ 218 h 376"/>
                <a:gd name="T14" fmla="*/ 1414 w 1439"/>
                <a:gd name="T15" fmla="*/ 177 h 376"/>
                <a:gd name="T16" fmla="*/ 1439 w 1439"/>
                <a:gd name="T17" fmla="*/ 307 h 376"/>
                <a:gd name="T18" fmla="*/ 1402 w 1439"/>
                <a:gd name="T19" fmla="*/ 339 h 376"/>
                <a:gd name="T20" fmla="*/ 1398 w 1439"/>
                <a:gd name="T21" fmla="*/ 340 h 376"/>
                <a:gd name="T22" fmla="*/ 1054 w 1439"/>
                <a:gd name="T23" fmla="*/ 284 h 376"/>
                <a:gd name="T24" fmla="*/ 960 w 1439"/>
                <a:gd name="T25" fmla="*/ 222 h 376"/>
                <a:gd name="T26" fmla="*/ 631 w 1439"/>
                <a:gd name="T27" fmla="*/ 158 h 376"/>
                <a:gd name="T28" fmla="*/ 458 w 1439"/>
                <a:gd name="T29" fmla="*/ 233 h 376"/>
                <a:gd name="T30" fmla="*/ 371 w 1439"/>
                <a:gd name="T31" fmla="*/ 289 h 376"/>
                <a:gd name="T32" fmla="*/ 91 w 1439"/>
                <a:gd name="T33" fmla="*/ 348 h 376"/>
                <a:gd name="T34" fmla="*/ 8 w 1439"/>
                <a:gd name="T35" fmla="*/ 315 h 376"/>
                <a:gd name="T36" fmla="*/ 0 w 1439"/>
                <a:gd name="T37" fmla="*/ 300 h 376"/>
                <a:gd name="T38" fmla="*/ 26 w 1439"/>
                <a:gd name="T39" fmla="*/ 172 h 376"/>
                <a:gd name="T40" fmla="*/ 148 w 1439"/>
                <a:gd name="T41" fmla="*/ 217 h 376"/>
                <a:gd name="T42" fmla="*/ 324 w 1439"/>
                <a:gd name="T43" fmla="*/ 163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439" h="376">
                  <a:moveTo>
                    <a:pt x="324" y="163"/>
                  </a:moveTo>
                  <a:cubicBezTo>
                    <a:pt x="419" y="102"/>
                    <a:pt x="419" y="102"/>
                    <a:pt x="419" y="102"/>
                  </a:cubicBezTo>
                  <a:cubicBezTo>
                    <a:pt x="534" y="29"/>
                    <a:pt x="657" y="0"/>
                    <a:pt x="786" y="16"/>
                  </a:cubicBezTo>
                  <a:cubicBezTo>
                    <a:pt x="860" y="26"/>
                    <a:pt x="931" y="51"/>
                    <a:pt x="1002" y="93"/>
                  </a:cubicBezTo>
                  <a:cubicBezTo>
                    <a:pt x="1063" y="131"/>
                    <a:pt x="1063" y="131"/>
                    <a:pt x="1063" y="131"/>
                  </a:cubicBezTo>
                  <a:cubicBezTo>
                    <a:pt x="1125" y="172"/>
                    <a:pt x="1125" y="172"/>
                    <a:pt x="1125" y="172"/>
                  </a:cubicBezTo>
                  <a:cubicBezTo>
                    <a:pt x="1185" y="213"/>
                    <a:pt x="1258" y="229"/>
                    <a:pt x="1331" y="218"/>
                  </a:cubicBezTo>
                  <a:cubicBezTo>
                    <a:pt x="1360" y="211"/>
                    <a:pt x="1392" y="204"/>
                    <a:pt x="1414" y="177"/>
                  </a:cubicBezTo>
                  <a:cubicBezTo>
                    <a:pt x="1416" y="184"/>
                    <a:pt x="1439" y="307"/>
                    <a:pt x="1439" y="307"/>
                  </a:cubicBezTo>
                  <a:cubicBezTo>
                    <a:pt x="1436" y="324"/>
                    <a:pt x="1417" y="332"/>
                    <a:pt x="1402" y="339"/>
                  </a:cubicBezTo>
                  <a:cubicBezTo>
                    <a:pt x="1398" y="340"/>
                    <a:pt x="1398" y="340"/>
                    <a:pt x="1398" y="340"/>
                  </a:cubicBezTo>
                  <a:cubicBezTo>
                    <a:pt x="1290" y="376"/>
                    <a:pt x="1158" y="355"/>
                    <a:pt x="1054" y="284"/>
                  </a:cubicBezTo>
                  <a:cubicBezTo>
                    <a:pt x="1054" y="284"/>
                    <a:pt x="960" y="222"/>
                    <a:pt x="960" y="222"/>
                  </a:cubicBezTo>
                  <a:cubicBezTo>
                    <a:pt x="862" y="159"/>
                    <a:pt x="746" y="136"/>
                    <a:pt x="631" y="158"/>
                  </a:cubicBezTo>
                  <a:cubicBezTo>
                    <a:pt x="575" y="169"/>
                    <a:pt x="520" y="193"/>
                    <a:pt x="458" y="233"/>
                  </a:cubicBezTo>
                  <a:cubicBezTo>
                    <a:pt x="371" y="289"/>
                    <a:pt x="371" y="289"/>
                    <a:pt x="371" y="289"/>
                  </a:cubicBezTo>
                  <a:cubicBezTo>
                    <a:pt x="286" y="343"/>
                    <a:pt x="187" y="364"/>
                    <a:pt x="91" y="348"/>
                  </a:cubicBezTo>
                  <a:cubicBezTo>
                    <a:pt x="62" y="343"/>
                    <a:pt x="31" y="337"/>
                    <a:pt x="8" y="315"/>
                  </a:cubicBezTo>
                  <a:cubicBezTo>
                    <a:pt x="3" y="310"/>
                    <a:pt x="1" y="306"/>
                    <a:pt x="0" y="300"/>
                  </a:cubicBezTo>
                  <a:cubicBezTo>
                    <a:pt x="0" y="300"/>
                    <a:pt x="23" y="188"/>
                    <a:pt x="26" y="172"/>
                  </a:cubicBezTo>
                  <a:cubicBezTo>
                    <a:pt x="58" y="207"/>
                    <a:pt x="103" y="215"/>
                    <a:pt x="148" y="217"/>
                  </a:cubicBezTo>
                  <a:cubicBezTo>
                    <a:pt x="206" y="220"/>
                    <a:pt x="262" y="203"/>
                    <a:pt x="324" y="16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19" name="Freeform 39">
              <a:extLst>
                <a:ext uri="{FF2B5EF4-FFF2-40B4-BE49-F238E27FC236}">
                  <a16:creationId xmlns:a16="http://schemas.microsoft.com/office/drawing/2014/main" id="{86B51C72-FF47-444D-BAB2-11F50AC9F548}"/>
                </a:ext>
              </a:extLst>
            </p:cNvPr>
            <p:cNvSpPr>
              <a:spLocks noEditPoints="1"/>
            </p:cNvSpPr>
            <p:nvPr userDrawn="1"/>
          </p:nvSpPr>
          <p:spPr bwMode="auto">
            <a:xfrm>
              <a:off x="3374" y="2137"/>
              <a:ext cx="925" cy="195"/>
            </a:xfrm>
            <a:custGeom>
              <a:avLst/>
              <a:gdLst>
                <a:gd name="T0" fmla="*/ 437 w 1365"/>
                <a:gd name="T1" fmla="*/ 67 h 287"/>
                <a:gd name="T2" fmla="*/ 431 w 1365"/>
                <a:gd name="T3" fmla="*/ 150 h 287"/>
                <a:gd name="T4" fmla="*/ 474 w 1365"/>
                <a:gd name="T5" fmla="*/ 123 h 287"/>
                <a:gd name="T6" fmla="*/ 1358 w 1365"/>
                <a:gd name="T7" fmla="*/ 254 h 287"/>
                <a:gd name="T8" fmla="*/ 1336 w 1365"/>
                <a:gd name="T9" fmla="*/ 226 h 287"/>
                <a:gd name="T10" fmla="*/ 1340 w 1365"/>
                <a:gd name="T11" fmla="*/ 194 h 287"/>
                <a:gd name="T12" fmla="*/ 1362 w 1365"/>
                <a:gd name="T13" fmla="*/ 272 h 287"/>
                <a:gd name="T14" fmla="*/ 1270 w 1365"/>
                <a:gd name="T15" fmla="*/ 248 h 287"/>
                <a:gd name="T16" fmla="*/ 1276 w 1365"/>
                <a:gd name="T17" fmla="*/ 277 h 287"/>
                <a:gd name="T18" fmla="*/ 1167 w 1365"/>
                <a:gd name="T19" fmla="*/ 204 h 287"/>
                <a:gd name="T20" fmla="*/ 1164 w 1365"/>
                <a:gd name="T21" fmla="*/ 276 h 287"/>
                <a:gd name="T22" fmla="*/ 1110 w 1365"/>
                <a:gd name="T23" fmla="*/ 225 h 287"/>
                <a:gd name="T24" fmla="*/ 1061 w 1365"/>
                <a:gd name="T25" fmla="*/ 231 h 287"/>
                <a:gd name="T26" fmla="*/ 1109 w 1365"/>
                <a:gd name="T27" fmla="*/ 237 h 287"/>
                <a:gd name="T28" fmla="*/ 1129 w 1365"/>
                <a:gd name="T29" fmla="*/ 189 h 287"/>
                <a:gd name="T30" fmla="*/ 1063 w 1365"/>
                <a:gd name="T31" fmla="*/ 149 h 287"/>
                <a:gd name="T32" fmla="*/ 1048 w 1365"/>
                <a:gd name="T33" fmla="*/ 228 h 287"/>
                <a:gd name="T34" fmla="*/ 986 w 1365"/>
                <a:gd name="T35" fmla="*/ 97 h 287"/>
                <a:gd name="T36" fmla="*/ 963 w 1365"/>
                <a:gd name="T37" fmla="*/ 80 h 287"/>
                <a:gd name="T38" fmla="*/ 919 w 1365"/>
                <a:gd name="T39" fmla="*/ 139 h 287"/>
                <a:gd name="T40" fmla="*/ 985 w 1365"/>
                <a:gd name="T41" fmla="*/ 116 h 287"/>
                <a:gd name="T42" fmla="*/ 887 w 1365"/>
                <a:gd name="T43" fmla="*/ 93 h 287"/>
                <a:gd name="T44" fmla="*/ 909 w 1365"/>
                <a:gd name="T45" fmla="*/ 52 h 287"/>
                <a:gd name="T46" fmla="*/ 854 w 1365"/>
                <a:gd name="T47" fmla="*/ 111 h 287"/>
                <a:gd name="T48" fmla="*/ 885 w 1365"/>
                <a:gd name="T49" fmla="*/ 120 h 287"/>
                <a:gd name="T50" fmla="*/ 833 w 1365"/>
                <a:gd name="T51" fmla="*/ 77 h 287"/>
                <a:gd name="T52" fmla="*/ 840 w 1365"/>
                <a:gd name="T53" fmla="*/ 50 h 287"/>
                <a:gd name="T54" fmla="*/ 805 w 1365"/>
                <a:gd name="T55" fmla="*/ 26 h 287"/>
                <a:gd name="T56" fmla="*/ 782 w 1365"/>
                <a:gd name="T57" fmla="*/ 16 h 287"/>
                <a:gd name="T58" fmla="*/ 764 w 1365"/>
                <a:gd name="T59" fmla="*/ 63 h 287"/>
                <a:gd name="T60" fmla="*/ 716 w 1365"/>
                <a:gd name="T61" fmla="*/ 76 h 287"/>
                <a:gd name="T62" fmla="*/ 742 w 1365"/>
                <a:gd name="T63" fmla="*/ 20 h 287"/>
                <a:gd name="T64" fmla="*/ 689 w 1365"/>
                <a:gd name="T65" fmla="*/ 47 h 287"/>
                <a:gd name="T66" fmla="*/ 706 w 1365"/>
                <a:gd name="T67" fmla="*/ 18 h 287"/>
                <a:gd name="T68" fmla="*/ 652 w 1365"/>
                <a:gd name="T69" fmla="*/ 76 h 287"/>
                <a:gd name="T70" fmla="*/ 610 w 1365"/>
                <a:gd name="T71" fmla="*/ 40 h 287"/>
                <a:gd name="T72" fmla="*/ 623 w 1365"/>
                <a:gd name="T73" fmla="*/ 48 h 287"/>
                <a:gd name="T74" fmla="*/ 582 w 1365"/>
                <a:gd name="T75" fmla="*/ 88 h 287"/>
                <a:gd name="T76" fmla="*/ 625 w 1365"/>
                <a:gd name="T77" fmla="*/ 78 h 287"/>
                <a:gd name="T78" fmla="*/ 560 w 1365"/>
                <a:gd name="T79" fmla="*/ 72 h 287"/>
                <a:gd name="T80" fmla="*/ 551 w 1365"/>
                <a:gd name="T81" fmla="*/ 42 h 287"/>
                <a:gd name="T82" fmla="*/ 507 w 1365"/>
                <a:gd name="T83" fmla="*/ 72 h 287"/>
                <a:gd name="T84" fmla="*/ 367 w 1365"/>
                <a:gd name="T85" fmla="*/ 140 h 287"/>
                <a:gd name="T86" fmla="*/ 396 w 1365"/>
                <a:gd name="T87" fmla="*/ 133 h 287"/>
                <a:gd name="T88" fmla="*/ 394 w 1365"/>
                <a:gd name="T89" fmla="*/ 175 h 287"/>
                <a:gd name="T90" fmla="*/ 409 w 1365"/>
                <a:gd name="T91" fmla="*/ 161 h 287"/>
                <a:gd name="T92" fmla="*/ 325 w 1365"/>
                <a:gd name="T93" fmla="*/ 204 h 287"/>
                <a:gd name="T94" fmla="*/ 323 w 1365"/>
                <a:gd name="T95" fmla="*/ 166 h 287"/>
                <a:gd name="T96" fmla="*/ 317 w 1365"/>
                <a:gd name="T97" fmla="*/ 134 h 287"/>
                <a:gd name="T98" fmla="*/ 367 w 1365"/>
                <a:gd name="T99" fmla="*/ 196 h 287"/>
                <a:gd name="T100" fmla="*/ 266 w 1365"/>
                <a:gd name="T101" fmla="*/ 165 h 287"/>
                <a:gd name="T102" fmla="*/ 240 w 1365"/>
                <a:gd name="T103" fmla="*/ 195 h 287"/>
                <a:gd name="T104" fmla="*/ 281 w 1365"/>
                <a:gd name="T105" fmla="*/ 242 h 287"/>
                <a:gd name="T106" fmla="*/ 208 w 1365"/>
                <a:gd name="T107" fmla="*/ 196 h 287"/>
                <a:gd name="T108" fmla="*/ 204 w 1365"/>
                <a:gd name="T109" fmla="*/ 256 h 287"/>
                <a:gd name="T110" fmla="*/ 165 w 1365"/>
                <a:gd name="T111" fmla="*/ 277 h 287"/>
                <a:gd name="T112" fmla="*/ 121 w 1365"/>
                <a:gd name="T113" fmla="*/ 265 h 287"/>
                <a:gd name="T114" fmla="*/ 86 w 1365"/>
                <a:gd name="T115" fmla="*/ 214 h 287"/>
                <a:gd name="T116" fmla="*/ 28 w 1365"/>
                <a:gd name="T117" fmla="*/ 208 h 287"/>
                <a:gd name="T118" fmla="*/ 4 w 1365"/>
                <a:gd name="T119" fmla="*/ 262 h 287"/>
                <a:gd name="T120" fmla="*/ 39 w 1365"/>
                <a:gd name="T121" fmla="*/ 242 h 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65" h="287">
                  <a:moveTo>
                    <a:pt x="454" y="105"/>
                  </a:moveTo>
                  <a:cubicBezTo>
                    <a:pt x="452" y="105"/>
                    <a:pt x="441" y="110"/>
                    <a:pt x="439" y="112"/>
                  </a:cubicBezTo>
                  <a:cubicBezTo>
                    <a:pt x="439" y="110"/>
                    <a:pt x="434" y="85"/>
                    <a:pt x="434" y="82"/>
                  </a:cubicBezTo>
                  <a:cubicBezTo>
                    <a:pt x="434" y="83"/>
                    <a:pt x="434" y="83"/>
                    <a:pt x="434" y="83"/>
                  </a:cubicBezTo>
                  <a:cubicBezTo>
                    <a:pt x="438" y="88"/>
                    <a:pt x="454" y="104"/>
                    <a:pt x="455" y="104"/>
                  </a:cubicBezTo>
                  <a:lnTo>
                    <a:pt x="454" y="105"/>
                  </a:lnTo>
                  <a:close/>
                  <a:moveTo>
                    <a:pt x="487" y="114"/>
                  </a:moveTo>
                  <a:cubicBezTo>
                    <a:pt x="441" y="71"/>
                    <a:pt x="441" y="71"/>
                    <a:pt x="441" y="71"/>
                  </a:cubicBezTo>
                  <a:cubicBezTo>
                    <a:pt x="440" y="70"/>
                    <a:pt x="437" y="67"/>
                    <a:pt x="437" y="67"/>
                  </a:cubicBezTo>
                  <a:cubicBezTo>
                    <a:pt x="436" y="66"/>
                    <a:pt x="436" y="65"/>
                    <a:pt x="438" y="64"/>
                  </a:cubicBezTo>
                  <a:cubicBezTo>
                    <a:pt x="438" y="63"/>
                    <a:pt x="437" y="62"/>
                    <a:pt x="437" y="62"/>
                  </a:cubicBezTo>
                  <a:cubicBezTo>
                    <a:pt x="436" y="61"/>
                    <a:pt x="415" y="72"/>
                    <a:pt x="415" y="72"/>
                  </a:cubicBezTo>
                  <a:cubicBezTo>
                    <a:pt x="415" y="73"/>
                    <a:pt x="416" y="75"/>
                    <a:pt x="416" y="75"/>
                  </a:cubicBezTo>
                  <a:cubicBezTo>
                    <a:pt x="419" y="75"/>
                    <a:pt x="419" y="75"/>
                    <a:pt x="419" y="75"/>
                  </a:cubicBezTo>
                  <a:cubicBezTo>
                    <a:pt x="419" y="75"/>
                    <a:pt x="420" y="80"/>
                    <a:pt x="420" y="80"/>
                  </a:cubicBezTo>
                  <a:cubicBezTo>
                    <a:pt x="421" y="80"/>
                    <a:pt x="431" y="143"/>
                    <a:pt x="431" y="143"/>
                  </a:cubicBezTo>
                  <a:cubicBezTo>
                    <a:pt x="431" y="145"/>
                    <a:pt x="431" y="146"/>
                    <a:pt x="430" y="147"/>
                  </a:cubicBezTo>
                  <a:cubicBezTo>
                    <a:pt x="430" y="148"/>
                    <a:pt x="431" y="150"/>
                    <a:pt x="431" y="150"/>
                  </a:cubicBezTo>
                  <a:cubicBezTo>
                    <a:pt x="432" y="150"/>
                    <a:pt x="448" y="141"/>
                    <a:pt x="448" y="141"/>
                  </a:cubicBezTo>
                  <a:cubicBezTo>
                    <a:pt x="449" y="141"/>
                    <a:pt x="449" y="141"/>
                    <a:pt x="449" y="141"/>
                  </a:cubicBezTo>
                  <a:cubicBezTo>
                    <a:pt x="448" y="139"/>
                    <a:pt x="448" y="139"/>
                    <a:pt x="448" y="139"/>
                  </a:cubicBezTo>
                  <a:cubicBezTo>
                    <a:pt x="445" y="139"/>
                    <a:pt x="444" y="139"/>
                    <a:pt x="444" y="138"/>
                  </a:cubicBezTo>
                  <a:cubicBezTo>
                    <a:pt x="444" y="138"/>
                    <a:pt x="443" y="135"/>
                    <a:pt x="443" y="135"/>
                  </a:cubicBezTo>
                  <a:cubicBezTo>
                    <a:pt x="443" y="135"/>
                    <a:pt x="441" y="123"/>
                    <a:pt x="441" y="123"/>
                  </a:cubicBezTo>
                  <a:cubicBezTo>
                    <a:pt x="441" y="124"/>
                    <a:pt x="463" y="112"/>
                    <a:pt x="463" y="112"/>
                  </a:cubicBezTo>
                  <a:cubicBezTo>
                    <a:pt x="463" y="113"/>
                    <a:pt x="472" y="121"/>
                    <a:pt x="472" y="121"/>
                  </a:cubicBezTo>
                  <a:cubicBezTo>
                    <a:pt x="473" y="121"/>
                    <a:pt x="474" y="123"/>
                    <a:pt x="474" y="123"/>
                  </a:cubicBezTo>
                  <a:cubicBezTo>
                    <a:pt x="474" y="123"/>
                    <a:pt x="474" y="123"/>
                    <a:pt x="474" y="123"/>
                  </a:cubicBezTo>
                  <a:cubicBezTo>
                    <a:pt x="474" y="123"/>
                    <a:pt x="474" y="124"/>
                    <a:pt x="473" y="124"/>
                  </a:cubicBezTo>
                  <a:cubicBezTo>
                    <a:pt x="473" y="125"/>
                    <a:pt x="473" y="125"/>
                    <a:pt x="473" y="125"/>
                  </a:cubicBezTo>
                  <a:cubicBezTo>
                    <a:pt x="473" y="126"/>
                    <a:pt x="473" y="127"/>
                    <a:pt x="473" y="127"/>
                  </a:cubicBezTo>
                  <a:cubicBezTo>
                    <a:pt x="474" y="128"/>
                    <a:pt x="492" y="119"/>
                    <a:pt x="492" y="119"/>
                  </a:cubicBezTo>
                  <a:cubicBezTo>
                    <a:pt x="492" y="117"/>
                    <a:pt x="491" y="116"/>
                    <a:pt x="491" y="116"/>
                  </a:cubicBezTo>
                  <a:cubicBezTo>
                    <a:pt x="489" y="116"/>
                    <a:pt x="488" y="116"/>
                    <a:pt x="487" y="114"/>
                  </a:cubicBezTo>
                  <a:moveTo>
                    <a:pt x="1361" y="254"/>
                  </a:moveTo>
                  <a:cubicBezTo>
                    <a:pt x="1360" y="253"/>
                    <a:pt x="1358" y="254"/>
                    <a:pt x="1358" y="254"/>
                  </a:cubicBezTo>
                  <a:cubicBezTo>
                    <a:pt x="1358" y="256"/>
                    <a:pt x="1357" y="257"/>
                    <a:pt x="1354" y="258"/>
                  </a:cubicBezTo>
                  <a:cubicBezTo>
                    <a:pt x="1354" y="258"/>
                    <a:pt x="1323" y="266"/>
                    <a:pt x="1322" y="266"/>
                  </a:cubicBezTo>
                  <a:cubicBezTo>
                    <a:pt x="1322" y="266"/>
                    <a:pt x="1323" y="266"/>
                    <a:pt x="1323" y="266"/>
                  </a:cubicBezTo>
                  <a:cubicBezTo>
                    <a:pt x="1323" y="263"/>
                    <a:pt x="1319" y="249"/>
                    <a:pt x="1318" y="247"/>
                  </a:cubicBezTo>
                  <a:cubicBezTo>
                    <a:pt x="1320" y="247"/>
                    <a:pt x="1335" y="243"/>
                    <a:pt x="1335" y="243"/>
                  </a:cubicBezTo>
                  <a:cubicBezTo>
                    <a:pt x="1339" y="242"/>
                    <a:pt x="1339" y="242"/>
                    <a:pt x="1340" y="244"/>
                  </a:cubicBezTo>
                  <a:cubicBezTo>
                    <a:pt x="1340" y="244"/>
                    <a:pt x="1342" y="243"/>
                    <a:pt x="1342" y="243"/>
                  </a:cubicBezTo>
                  <a:cubicBezTo>
                    <a:pt x="1343" y="243"/>
                    <a:pt x="1339" y="226"/>
                    <a:pt x="1339" y="226"/>
                  </a:cubicBezTo>
                  <a:cubicBezTo>
                    <a:pt x="1338" y="226"/>
                    <a:pt x="1336" y="226"/>
                    <a:pt x="1336" y="226"/>
                  </a:cubicBezTo>
                  <a:cubicBezTo>
                    <a:pt x="1335" y="228"/>
                    <a:pt x="1335" y="229"/>
                    <a:pt x="1332" y="230"/>
                  </a:cubicBezTo>
                  <a:cubicBezTo>
                    <a:pt x="1332" y="230"/>
                    <a:pt x="1314" y="234"/>
                    <a:pt x="1314" y="234"/>
                  </a:cubicBezTo>
                  <a:cubicBezTo>
                    <a:pt x="1314" y="234"/>
                    <a:pt x="1314" y="234"/>
                    <a:pt x="1314" y="234"/>
                  </a:cubicBezTo>
                  <a:cubicBezTo>
                    <a:pt x="1314" y="232"/>
                    <a:pt x="1311" y="217"/>
                    <a:pt x="1311" y="217"/>
                  </a:cubicBezTo>
                  <a:cubicBezTo>
                    <a:pt x="1311" y="218"/>
                    <a:pt x="1340" y="210"/>
                    <a:pt x="1340" y="210"/>
                  </a:cubicBezTo>
                  <a:cubicBezTo>
                    <a:pt x="1343" y="210"/>
                    <a:pt x="1344" y="210"/>
                    <a:pt x="1344" y="211"/>
                  </a:cubicBezTo>
                  <a:cubicBezTo>
                    <a:pt x="1345" y="211"/>
                    <a:pt x="1347" y="211"/>
                    <a:pt x="1347" y="211"/>
                  </a:cubicBezTo>
                  <a:cubicBezTo>
                    <a:pt x="1347" y="210"/>
                    <a:pt x="1343" y="194"/>
                    <a:pt x="1343" y="194"/>
                  </a:cubicBezTo>
                  <a:cubicBezTo>
                    <a:pt x="1342" y="193"/>
                    <a:pt x="1340" y="194"/>
                    <a:pt x="1340" y="194"/>
                  </a:cubicBezTo>
                  <a:cubicBezTo>
                    <a:pt x="1340" y="196"/>
                    <a:pt x="1340" y="196"/>
                    <a:pt x="1336" y="197"/>
                  </a:cubicBezTo>
                  <a:cubicBezTo>
                    <a:pt x="1288" y="210"/>
                    <a:pt x="1288" y="210"/>
                    <a:pt x="1288" y="210"/>
                  </a:cubicBezTo>
                  <a:cubicBezTo>
                    <a:pt x="1288" y="211"/>
                    <a:pt x="1288" y="213"/>
                    <a:pt x="1288" y="213"/>
                  </a:cubicBezTo>
                  <a:cubicBezTo>
                    <a:pt x="1293" y="213"/>
                    <a:pt x="1293" y="213"/>
                    <a:pt x="1294" y="215"/>
                  </a:cubicBezTo>
                  <a:cubicBezTo>
                    <a:pt x="1310" y="276"/>
                    <a:pt x="1310" y="276"/>
                    <a:pt x="1310" y="276"/>
                  </a:cubicBezTo>
                  <a:cubicBezTo>
                    <a:pt x="1310" y="278"/>
                    <a:pt x="1310" y="279"/>
                    <a:pt x="1307" y="280"/>
                  </a:cubicBezTo>
                  <a:cubicBezTo>
                    <a:pt x="1306" y="281"/>
                    <a:pt x="1307" y="283"/>
                    <a:pt x="1307" y="283"/>
                  </a:cubicBezTo>
                  <a:cubicBezTo>
                    <a:pt x="1308" y="284"/>
                    <a:pt x="1357" y="271"/>
                    <a:pt x="1357" y="271"/>
                  </a:cubicBezTo>
                  <a:cubicBezTo>
                    <a:pt x="1361" y="270"/>
                    <a:pt x="1361" y="270"/>
                    <a:pt x="1362" y="272"/>
                  </a:cubicBezTo>
                  <a:cubicBezTo>
                    <a:pt x="1363" y="272"/>
                    <a:pt x="1365" y="272"/>
                    <a:pt x="1365" y="272"/>
                  </a:cubicBezTo>
                  <a:cubicBezTo>
                    <a:pt x="1365" y="271"/>
                    <a:pt x="1361" y="254"/>
                    <a:pt x="1361" y="254"/>
                  </a:cubicBezTo>
                  <a:moveTo>
                    <a:pt x="1270" y="248"/>
                  </a:moveTo>
                  <a:cubicBezTo>
                    <a:pt x="1270" y="267"/>
                    <a:pt x="1264" y="273"/>
                    <a:pt x="1246" y="273"/>
                  </a:cubicBezTo>
                  <a:cubicBezTo>
                    <a:pt x="1246" y="273"/>
                    <a:pt x="1237" y="273"/>
                    <a:pt x="1237" y="273"/>
                  </a:cubicBezTo>
                  <a:cubicBezTo>
                    <a:pt x="1237" y="273"/>
                    <a:pt x="1237" y="273"/>
                    <a:pt x="1237" y="273"/>
                  </a:cubicBezTo>
                  <a:cubicBezTo>
                    <a:pt x="1238" y="273"/>
                    <a:pt x="1238" y="228"/>
                    <a:pt x="1238" y="224"/>
                  </a:cubicBezTo>
                  <a:cubicBezTo>
                    <a:pt x="1240" y="224"/>
                    <a:pt x="1246" y="224"/>
                    <a:pt x="1246" y="224"/>
                  </a:cubicBezTo>
                  <a:cubicBezTo>
                    <a:pt x="1264" y="224"/>
                    <a:pt x="1270" y="230"/>
                    <a:pt x="1270" y="248"/>
                  </a:cubicBezTo>
                  <a:close/>
                  <a:moveTo>
                    <a:pt x="1251" y="210"/>
                  </a:moveTo>
                  <a:cubicBezTo>
                    <a:pt x="1220" y="210"/>
                    <a:pt x="1220" y="210"/>
                    <a:pt x="1220" y="210"/>
                  </a:cubicBezTo>
                  <a:cubicBezTo>
                    <a:pt x="1219" y="211"/>
                    <a:pt x="1219" y="213"/>
                    <a:pt x="1219" y="213"/>
                  </a:cubicBezTo>
                  <a:cubicBezTo>
                    <a:pt x="1222" y="214"/>
                    <a:pt x="1223" y="215"/>
                    <a:pt x="1222" y="217"/>
                  </a:cubicBezTo>
                  <a:cubicBezTo>
                    <a:pt x="1222" y="217"/>
                    <a:pt x="1222" y="280"/>
                    <a:pt x="1222" y="280"/>
                  </a:cubicBezTo>
                  <a:cubicBezTo>
                    <a:pt x="1222" y="282"/>
                    <a:pt x="1222" y="283"/>
                    <a:pt x="1219" y="283"/>
                  </a:cubicBezTo>
                  <a:cubicBezTo>
                    <a:pt x="1219" y="286"/>
                    <a:pt x="1219" y="286"/>
                    <a:pt x="1219" y="286"/>
                  </a:cubicBezTo>
                  <a:cubicBezTo>
                    <a:pt x="1220" y="286"/>
                    <a:pt x="1248" y="287"/>
                    <a:pt x="1248" y="287"/>
                  </a:cubicBezTo>
                  <a:cubicBezTo>
                    <a:pt x="1260" y="287"/>
                    <a:pt x="1270" y="283"/>
                    <a:pt x="1276" y="277"/>
                  </a:cubicBezTo>
                  <a:cubicBezTo>
                    <a:pt x="1283" y="271"/>
                    <a:pt x="1286" y="261"/>
                    <a:pt x="1286" y="249"/>
                  </a:cubicBezTo>
                  <a:cubicBezTo>
                    <a:pt x="1286" y="225"/>
                    <a:pt x="1273" y="210"/>
                    <a:pt x="1251" y="210"/>
                  </a:cubicBezTo>
                  <a:moveTo>
                    <a:pt x="1194" y="207"/>
                  </a:moveTo>
                  <a:cubicBezTo>
                    <a:pt x="1197" y="209"/>
                    <a:pt x="1197" y="210"/>
                    <a:pt x="1197" y="211"/>
                  </a:cubicBezTo>
                  <a:cubicBezTo>
                    <a:pt x="1186" y="252"/>
                    <a:pt x="1186" y="252"/>
                    <a:pt x="1186" y="252"/>
                  </a:cubicBezTo>
                  <a:cubicBezTo>
                    <a:pt x="1184" y="262"/>
                    <a:pt x="1177" y="266"/>
                    <a:pt x="1168" y="263"/>
                  </a:cubicBezTo>
                  <a:cubicBezTo>
                    <a:pt x="1163" y="262"/>
                    <a:pt x="1160" y="260"/>
                    <a:pt x="1158" y="257"/>
                  </a:cubicBezTo>
                  <a:cubicBezTo>
                    <a:pt x="1156" y="254"/>
                    <a:pt x="1156" y="250"/>
                    <a:pt x="1157" y="245"/>
                  </a:cubicBezTo>
                  <a:cubicBezTo>
                    <a:pt x="1167" y="204"/>
                    <a:pt x="1167" y="204"/>
                    <a:pt x="1167" y="204"/>
                  </a:cubicBezTo>
                  <a:cubicBezTo>
                    <a:pt x="1168" y="202"/>
                    <a:pt x="1168" y="202"/>
                    <a:pt x="1171" y="202"/>
                  </a:cubicBezTo>
                  <a:cubicBezTo>
                    <a:pt x="1171" y="201"/>
                    <a:pt x="1172" y="199"/>
                    <a:pt x="1172" y="199"/>
                  </a:cubicBezTo>
                  <a:cubicBezTo>
                    <a:pt x="1171" y="199"/>
                    <a:pt x="1150" y="193"/>
                    <a:pt x="1150" y="193"/>
                  </a:cubicBezTo>
                  <a:cubicBezTo>
                    <a:pt x="1149" y="193"/>
                    <a:pt x="1149" y="193"/>
                    <a:pt x="1149" y="193"/>
                  </a:cubicBezTo>
                  <a:cubicBezTo>
                    <a:pt x="1149" y="194"/>
                    <a:pt x="1149" y="194"/>
                    <a:pt x="1149" y="194"/>
                  </a:cubicBezTo>
                  <a:cubicBezTo>
                    <a:pt x="1149" y="196"/>
                    <a:pt x="1149" y="196"/>
                    <a:pt x="1149" y="196"/>
                  </a:cubicBezTo>
                  <a:cubicBezTo>
                    <a:pt x="1152" y="198"/>
                    <a:pt x="1152" y="199"/>
                    <a:pt x="1152" y="200"/>
                  </a:cubicBezTo>
                  <a:cubicBezTo>
                    <a:pt x="1142" y="241"/>
                    <a:pt x="1142" y="241"/>
                    <a:pt x="1142" y="241"/>
                  </a:cubicBezTo>
                  <a:cubicBezTo>
                    <a:pt x="1137" y="260"/>
                    <a:pt x="1145" y="272"/>
                    <a:pt x="1164" y="276"/>
                  </a:cubicBezTo>
                  <a:cubicBezTo>
                    <a:pt x="1174" y="279"/>
                    <a:pt x="1182" y="278"/>
                    <a:pt x="1189" y="274"/>
                  </a:cubicBezTo>
                  <a:cubicBezTo>
                    <a:pt x="1194" y="271"/>
                    <a:pt x="1198" y="265"/>
                    <a:pt x="1201" y="256"/>
                  </a:cubicBezTo>
                  <a:cubicBezTo>
                    <a:pt x="1211" y="215"/>
                    <a:pt x="1211" y="215"/>
                    <a:pt x="1211" y="215"/>
                  </a:cubicBezTo>
                  <a:cubicBezTo>
                    <a:pt x="1211" y="213"/>
                    <a:pt x="1212" y="213"/>
                    <a:pt x="1214" y="213"/>
                  </a:cubicBezTo>
                  <a:cubicBezTo>
                    <a:pt x="1215" y="212"/>
                    <a:pt x="1216" y="210"/>
                    <a:pt x="1216" y="210"/>
                  </a:cubicBezTo>
                  <a:cubicBezTo>
                    <a:pt x="1215" y="209"/>
                    <a:pt x="1196" y="205"/>
                    <a:pt x="1196" y="205"/>
                  </a:cubicBezTo>
                  <a:cubicBezTo>
                    <a:pt x="1195" y="205"/>
                    <a:pt x="1194" y="207"/>
                    <a:pt x="1194" y="207"/>
                  </a:cubicBezTo>
                  <a:moveTo>
                    <a:pt x="1114" y="197"/>
                  </a:moveTo>
                  <a:cubicBezTo>
                    <a:pt x="1113" y="202"/>
                    <a:pt x="1110" y="225"/>
                    <a:pt x="1110" y="225"/>
                  </a:cubicBezTo>
                  <a:cubicBezTo>
                    <a:pt x="1109" y="225"/>
                    <a:pt x="1109" y="225"/>
                    <a:pt x="1109" y="225"/>
                  </a:cubicBezTo>
                  <a:cubicBezTo>
                    <a:pt x="1108" y="224"/>
                    <a:pt x="1097" y="219"/>
                    <a:pt x="1095" y="217"/>
                  </a:cubicBezTo>
                  <a:cubicBezTo>
                    <a:pt x="1096" y="216"/>
                    <a:pt x="1112" y="198"/>
                    <a:pt x="1115" y="196"/>
                  </a:cubicBezTo>
                  <a:lnTo>
                    <a:pt x="1114" y="197"/>
                  </a:lnTo>
                  <a:close/>
                  <a:moveTo>
                    <a:pt x="1110" y="177"/>
                  </a:moveTo>
                  <a:cubicBezTo>
                    <a:pt x="1112" y="179"/>
                    <a:pt x="1112" y="180"/>
                    <a:pt x="1112" y="180"/>
                  </a:cubicBezTo>
                  <a:cubicBezTo>
                    <a:pt x="1109" y="183"/>
                    <a:pt x="1109" y="183"/>
                    <a:pt x="1109" y="183"/>
                  </a:cubicBezTo>
                  <a:cubicBezTo>
                    <a:pt x="1109" y="184"/>
                    <a:pt x="1064" y="230"/>
                    <a:pt x="1064" y="230"/>
                  </a:cubicBezTo>
                  <a:cubicBezTo>
                    <a:pt x="1063" y="231"/>
                    <a:pt x="1062" y="232"/>
                    <a:pt x="1061" y="231"/>
                  </a:cubicBezTo>
                  <a:cubicBezTo>
                    <a:pt x="1060" y="232"/>
                    <a:pt x="1059" y="234"/>
                    <a:pt x="1059" y="234"/>
                  </a:cubicBezTo>
                  <a:cubicBezTo>
                    <a:pt x="1059" y="235"/>
                    <a:pt x="1076" y="243"/>
                    <a:pt x="1076" y="243"/>
                  </a:cubicBezTo>
                  <a:cubicBezTo>
                    <a:pt x="1077" y="243"/>
                    <a:pt x="1077" y="243"/>
                    <a:pt x="1077" y="243"/>
                  </a:cubicBezTo>
                  <a:cubicBezTo>
                    <a:pt x="1078" y="240"/>
                    <a:pt x="1078" y="240"/>
                    <a:pt x="1078" y="240"/>
                  </a:cubicBezTo>
                  <a:cubicBezTo>
                    <a:pt x="1077" y="239"/>
                    <a:pt x="1076" y="238"/>
                    <a:pt x="1076" y="238"/>
                  </a:cubicBezTo>
                  <a:cubicBezTo>
                    <a:pt x="1076" y="237"/>
                    <a:pt x="1076" y="237"/>
                    <a:pt x="1076" y="237"/>
                  </a:cubicBezTo>
                  <a:cubicBezTo>
                    <a:pt x="1078" y="235"/>
                    <a:pt x="1078" y="235"/>
                    <a:pt x="1078" y="235"/>
                  </a:cubicBezTo>
                  <a:cubicBezTo>
                    <a:pt x="1078" y="235"/>
                    <a:pt x="1086" y="226"/>
                    <a:pt x="1087" y="226"/>
                  </a:cubicBezTo>
                  <a:cubicBezTo>
                    <a:pt x="1087" y="226"/>
                    <a:pt x="1109" y="237"/>
                    <a:pt x="1109" y="237"/>
                  </a:cubicBezTo>
                  <a:cubicBezTo>
                    <a:pt x="1108" y="237"/>
                    <a:pt x="1107" y="250"/>
                    <a:pt x="1107" y="250"/>
                  </a:cubicBezTo>
                  <a:cubicBezTo>
                    <a:pt x="1107" y="250"/>
                    <a:pt x="1107" y="252"/>
                    <a:pt x="1107" y="252"/>
                  </a:cubicBezTo>
                  <a:cubicBezTo>
                    <a:pt x="1106" y="252"/>
                    <a:pt x="1106" y="253"/>
                    <a:pt x="1104" y="252"/>
                  </a:cubicBezTo>
                  <a:cubicBezTo>
                    <a:pt x="1104" y="252"/>
                    <a:pt x="1103" y="254"/>
                    <a:pt x="1103" y="254"/>
                  </a:cubicBezTo>
                  <a:cubicBezTo>
                    <a:pt x="1103" y="255"/>
                    <a:pt x="1121" y="263"/>
                    <a:pt x="1121" y="263"/>
                  </a:cubicBezTo>
                  <a:cubicBezTo>
                    <a:pt x="1122" y="263"/>
                    <a:pt x="1122" y="261"/>
                    <a:pt x="1122" y="261"/>
                  </a:cubicBezTo>
                  <a:cubicBezTo>
                    <a:pt x="1121" y="260"/>
                    <a:pt x="1121" y="259"/>
                    <a:pt x="1121" y="257"/>
                  </a:cubicBezTo>
                  <a:cubicBezTo>
                    <a:pt x="1128" y="194"/>
                    <a:pt x="1128" y="194"/>
                    <a:pt x="1128" y="194"/>
                  </a:cubicBezTo>
                  <a:cubicBezTo>
                    <a:pt x="1129" y="189"/>
                    <a:pt x="1129" y="189"/>
                    <a:pt x="1129" y="189"/>
                  </a:cubicBezTo>
                  <a:cubicBezTo>
                    <a:pt x="1129" y="188"/>
                    <a:pt x="1130" y="187"/>
                    <a:pt x="1132" y="188"/>
                  </a:cubicBezTo>
                  <a:cubicBezTo>
                    <a:pt x="1133" y="188"/>
                    <a:pt x="1133" y="186"/>
                    <a:pt x="1133" y="186"/>
                  </a:cubicBezTo>
                  <a:cubicBezTo>
                    <a:pt x="1133" y="185"/>
                    <a:pt x="1112" y="175"/>
                    <a:pt x="1112" y="175"/>
                  </a:cubicBezTo>
                  <a:cubicBezTo>
                    <a:pt x="1111" y="175"/>
                    <a:pt x="1110" y="177"/>
                    <a:pt x="1110" y="177"/>
                  </a:cubicBezTo>
                  <a:moveTo>
                    <a:pt x="1058" y="213"/>
                  </a:moveTo>
                  <a:cubicBezTo>
                    <a:pt x="1056" y="215"/>
                    <a:pt x="1055" y="215"/>
                    <a:pt x="1053" y="213"/>
                  </a:cubicBezTo>
                  <a:cubicBezTo>
                    <a:pt x="1053" y="213"/>
                    <a:pt x="1026" y="196"/>
                    <a:pt x="1026" y="196"/>
                  </a:cubicBezTo>
                  <a:cubicBezTo>
                    <a:pt x="1027" y="196"/>
                    <a:pt x="1058" y="149"/>
                    <a:pt x="1058" y="149"/>
                  </a:cubicBezTo>
                  <a:cubicBezTo>
                    <a:pt x="1059" y="148"/>
                    <a:pt x="1060" y="147"/>
                    <a:pt x="1063" y="149"/>
                  </a:cubicBezTo>
                  <a:cubicBezTo>
                    <a:pt x="1064" y="149"/>
                    <a:pt x="1065" y="147"/>
                    <a:pt x="1065" y="147"/>
                  </a:cubicBezTo>
                  <a:cubicBezTo>
                    <a:pt x="1065" y="146"/>
                    <a:pt x="1045" y="133"/>
                    <a:pt x="1045" y="133"/>
                  </a:cubicBezTo>
                  <a:cubicBezTo>
                    <a:pt x="1044" y="133"/>
                    <a:pt x="1043" y="135"/>
                    <a:pt x="1043" y="135"/>
                  </a:cubicBezTo>
                  <a:cubicBezTo>
                    <a:pt x="1046" y="138"/>
                    <a:pt x="1046" y="139"/>
                    <a:pt x="1045" y="141"/>
                  </a:cubicBezTo>
                  <a:cubicBezTo>
                    <a:pt x="1010" y="194"/>
                    <a:pt x="1010" y="194"/>
                    <a:pt x="1010" y="194"/>
                  </a:cubicBezTo>
                  <a:cubicBezTo>
                    <a:pt x="1009" y="195"/>
                    <a:pt x="1008" y="196"/>
                    <a:pt x="1006" y="194"/>
                  </a:cubicBezTo>
                  <a:cubicBezTo>
                    <a:pt x="1005" y="194"/>
                    <a:pt x="1004" y="196"/>
                    <a:pt x="1004" y="196"/>
                  </a:cubicBezTo>
                  <a:cubicBezTo>
                    <a:pt x="1004" y="197"/>
                    <a:pt x="1045" y="224"/>
                    <a:pt x="1045" y="224"/>
                  </a:cubicBezTo>
                  <a:cubicBezTo>
                    <a:pt x="1048" y="226"/>
                    <a:pt x="1048" y="227"/>
                    <a:pt x="1048" y="228"/>
                  </a:cubicBezTo>
                  <a:cubicBezTo>
                    <a:pt x="1048" y="229"/>
                    <a:pt x="1049" y="230"/>
                    <a:pt x="1049" y="230"/>
                  </a:cubicBezTo>
                  <a:cubicBezTo>
                    <a:pt x="1051" y="230"/>
                    <a:pt x="1060" y="215"/>
                    <a:pt x="1060" y="215"/>
                  </a:cubicBezTo>
                  <a:cubicBezTo>
                    <a:pt x="1060" y="214"/>
                    <a:pt x="1058" y="213"/>
                    <a:pt x="1058" y="213"/>
                  </a:cubicBezTo>
                  <a:moveTo>
                    <a:pt x="969" y="167"/>
                  </a:moveTo>
                  <a:cubicBezTo>
                    <a:pt x="1004" y="112"/>
                    <a:pt x="1004" y="112"/>
                    <a:pt x="1004" y="112"/>
                  </a:cubicBezTo>
                  <a:cubicBezTo>
                    <a:pt x="1005" y="111"/>
                    <a:pt x="1005" y="110"/>
                    <a:pt x="1007" y="111"/>
                  </a:cubicBezTo>
                  <a:cubicBezTo>
                    <a:pt x="1008" y="111"/>
                    <a:pt x="1009" y="109"/>
                    <a:pt x="1009" y="109"/>
                  </a:cubicBezTo>
                  <a:cubicBezTo>
                    <a:pt x="1009" y="108"/>
                    <a:pt x="988" y="95"/>
                    <a:pt x="988" y="95"/>
                  </a:cubicBezTo>
                  <a:cubicBezTo>
                    <a:pt x="987" y="95"/>
                    <a:pt x="986" y="97"/>
                    <a:pt x="986" y="97"/>
                  </a:cubicBezTo>
                  <a:cubicBezTo>
                    <a:pt x="986" y="98"/>
                    <a:pt x="987" y="99"/>
                    <a:pt x="987" y="99"/>
                  </a:cubicBezTo>
                  <a:cubicBezTo>
                    <a:pt x="987" y="100"/>
                    <a:pt x="987" y="100"/>
                    <a:pt x="986" y="100"/>
                  </a:cubicBezTo>
                  <a:cubicBezTo>
                    <a:pt x="986" y="101"/>
                    <a:pt x="978" y="106"/>
                    <a:pt x="970" y="112"/>
                  </a:cubicBezTo>
                  <a:cubicBezTo>
                    <a:pt x="970" y="112"/>
                    <a:pt x="953" y="124"/>
                    <a:pt x="950" y="126"/>
                  </a:cubicBezTo>
                  <a:cubicBezTo>
                    <a:pt x="950" y="126"/>
                    <a:pt x="950" y="125"/>
                    <a:pt x="951" y="125"/>
                  </a:cubicBezTo>
                  <a:cubicBezTo>
                    <a:pt x="952" y="121"/>
                    <a:pt x="954" y="108"/>
                    <a:pt x="954" y="108"/>
                  </a:cubicBezTo>
                  <a:cubicBezTo>
                    <a:pt x="956" y="98"/>
                    <a:pt x="958" y="84"/>
                    <a:pt x="959" y="83"/>
                  </a:cubicBezTo>
                  <a:cubicBezTo>
                    <a:pt x="959" y="82"/>
                    <a:pt x="959" y="82"/>
                    <a:pt x="961" y="82"/>
                  </a:cubicBezTo>
                  <a:cubicBezTo>
                    <a:pt x="962" y="82"/>
                    <a:pt x="963" y="80"/>
                    <a:pt x="963" y="80"/>
                  </a:cubicBezTo>
                  <a:cubicBezTo>
                    <a:pt x="963" y="79"/>
                    <a:pt x="941" y="66"/>
                    <a:pt x="941" y="66"/>
                  </a:cubicBezTo>
                  <a:cubicBezTo>
                    <a:pt x="940" y="66"/>
                    <a:pt x="939" y="68"/>
                    <a:pt x="939" y="68"/>
                  </a:cubicBezTo>
                  <a:cubicBezTo>
                    <a:pt x="941" y="70"/>
                    <a:pt x="941" y="71"/>
                    <a:pt x="940" y="72"/>
                  </a:cubicBezTo>
                  <a:cubicBezTo>
                    <a:pt x="906" y="127"/>
                    <a:pt x="906" y="127"/>
                    <a:pt x="906" y="127"/>
                  </a:cubicBezTo>
                  <a:cubicBezTo>
                    <a:pt x="905" y="128"/>
                    <a:pt x="904" y="128"/>
                    <a:pt x="903" y="128"/>
                  </a:cubicBezTo>
                  <a:cubicBezTo>
                    <a:pt x="902" y="128"/>
                    <a:pt x="901" y="130"/>
                    <a:pt x="901" y="130"/>
                  </a:cubicBezTo>
                  <a:cubicBezTo>
                    <a:pt x="901" y="131"/>
                    <a:pt x="917" y="141"/>
                    <a:pt x="917" y="141"/>
                  </a:cubicBezTo>
                  <a:cubicBezTo>
                    <a:pt x="918" y="141"/>
                    <a:pt x="918" y="141"/>
                    <a:pt x="918" y="141"/>
                  </a:cubicBezTo>
                  <a:cubicBezTo>
                    <a:pt x="919" y="139"/>
                    <a:pt x="919" y="139"/>
                    <a:pt x="919" y="139"/>
                  </a:cubicBezTo>
                  <a:cubicBezTo>
                    <a:pt x="918" y="138"/>
                    <a:pt x="918" y="137"/>
                    <a:pt x="918" y="136"/>
                  </a:cubicBezTo>
                  <a:cubicBezTo>
                    <a:pt x="918" y="136"/>
                    <a:pt x="918" y="135"/>
                    <a:pt x="918" y="135"/>
                  </a:cubicBezTo>
                  <a:cubicBezTo>
                    <a:pt x="918" y="135"/>
                    <a:pt x="942" y="97"/>
                    <a:pt x="945" y="92"/>
                  </a:cubicBezTo>
                  <a:cubicBezTo>
                    <a:pt x="945" y="92"/>
                    <a:pt x="945" y="93"/>
                    <a:pt x="945" y="93"/>
                  </a:cubicBezTo>
                  <a:cubicBezTo>
                    <a:pt x="942" y="101"/>
                    <a:pt x="936" y="129"/>
                    <a:pt x="936" y="129"/>
                  </a:cubicBezTo>
                  <a:cubicBezTo>
                    <a:pt x="933" y="150"/>
                    <a:pt x="933" y="150"/>
                    <a:pt x="933" y="150"/>
                  </a:cubicBezTo>
                  <a:cubicBezTo>
                    <a:pt x="933" y="151"/>
                    <a:pt x="935" y="152"/>
                    <a:pt x="935" y="152"/>
                  </a:cubicBezTo>
                  <a:cubicBezTo>
                    <a:pt x="936" y="152"/>
                    <a:pt x="955" y="139"/>
                    <a:pt x="955" y="139"/>
                  </a:cubicBezTo>
                  <a:cubicBezTo>
                    <a:pt x="955" y="139"/>
                    <a:pt x="980" y="119"/>
                    <a:pt x="985" y="116"/>
                  </a:cubicBezTo>
                  <a:cubicBezTo>
                    <a:pt x="984" y="118"/>
                    <a:pt x="984" y="118"/>
                    <a:pt x="984" y="118"/>
                  </a:cubicBezTo>
                  <a:cubicBezTo>
                    <a:pt x="977" y="127"/>
                    <a:pt x="957" y="159"/>
                    <a:pt x="957" y="159"/>
                  </a:cubicBezTo>
                  <a:cubicBezTo>
                    <a:pt x="956" y="160"/>
                    <a:pt x="956" y="161"/>
                    <a:pt x="954" y="160"/>
                  </a:cubicBezTo>
                  <a:cubicBezTo>
                    <a:pt x="953" y="160"/>
                    <a:pt x="952" y="161"/>
                    <a:pt x="952" y="161"/>
                  </a:cubicBezTo>
                  <a:cubicBezTo>
                    <a:pt x="952" y="163"/>
                    <a:pt x="969" y="173"/>
                    <a:pt x="969" y="173"/>
                  </a:cubicBezTo>
                  <a:cubicBezTo>
                    <a:pt x="970" y="173"/>
                    <a:pt x="971" y="171"/>
                    <a:pt x="971" y="171"/>
                  </a:cubicBezTo>
                  <a:cubicBezTo>
                    <a:pt x="969" y="169"/>
                    <a:pt x="969" y="168"/>
                    <a:pt x="969" y="167"/>
                  </a:cubicBezTo>
                  <a:moveTo>
                    <a:pt x="890" y="64"/>
                  </a:moveTo>
                  <a:cubicBezTo>
                    <a:pt x="889" y="69"/>
                    <a:pt x="887" y="92"/>
                    <a:pt x="887" y="93"/>
                  </a:cubicBezTo>
                  <a:cubicBezTo>
                    <a:pt x="886" y="93"/>
                    <a:pt x="886" y="93"/>
                    <a:pt x="886" y="93"/>
                  </a:cubicBezTo>
                  <a:cubicBezTo>
                    <a:pt x="884" y="91"/>
                    <a:pt x="874" y="86"/>
                    <a:pt x="871" y="85"/>
                  </a:cubicBezTo>
                  <a:cubicBezTo>
                    <a:pt x="873" y="84"/>
                    <a:pt x="888" y="65"/>
                    <a:pt x="890" y="63"/>
                  </a:cubicBezTo>
                  <a:lnTo>
                    <a:pt x="890" y="64"/>
                  </a:lnTo>
                  <a:close/>
                  <a:moveTo>
                    <a:pt x="899" y="124"/>
                  </a:moveTo>
                  <a:cubicBezTo>
                    <a:pt x="904" y="59"/>
                    <a:pt x="904" y="59"/>
                    <a:pt x="904" y="59"/>
                  </a:cubicBezTo>
                  <a:cubicBezTo>
                    <a:pt x="904" y="55"/>
                    <a:pt x="904" y="55"/>
                    <a:pt x="904" y="55"/>
                  </a:cubicBezTo>
                  <a:cubicBezTo>
                    <a:pt x="905" y="55"/>
                    <a:pt x="905" y="54"/>
                    <a:pt x="907" y="55"/>
                  </a:cubicBezTo>
                  <a:cubicBezTo>
                    <a:pt x="908" y="54"/>
                    <a:pt x="909" y="52"/>
                    <a:pt x="909" y="52"/>
                  </a:cubicBezTo>
                  <a:cubicBezTo>
                    <a:pt x="908" y="51"/>
                    <a:pt x="887" y="42"/>
                    <a:pt x="887" y="42"/>
                  </a:cubicBezTo>
                  <a:cubicBezTo>
                    <a:pt x="886" y="43"/>
                    <a:pt x="885" y="44"/>
                    <a:pt x="885" y="44"/>
                  </a:cubicBezTo>
                  <a:cubicBezTo>
                    <a:pt x="887" y="46"/>
                    <a:pt x="887" y="47"/>
                    <a:pt x="887" y="47"/>
                  </a:cubicBezTo>
                  <a:cubicBezTo>
                    <a:pt x="887" y="47"/>
                    <a:pt x="887" y="47"/>
                    <a:pt x="887" y="47"/>
                  </a:cubicBezTo>
                  <a:cubicBezTo>
                    <a:pt x="884" y="51"/>
                    <a:pt x="884" y="51"/>
                    <a:pt x="884" y="51"/>
                  </a:cubicBezTo>
                  <a:cubicBezTo>
                    <a:pt x="884" y="51"/>
                    <a:pt x="841" y="99"/>
                    <a:pt x="841" y="99"/>
                  </a:cubicBezTo>
                  <a:cubicBezTo>
                    <a:pt x="840" y="100"/>
                    <a:pt x="839" y="101"/>
                    <a:pt x="838" y="101"/>
                  </a:cubicBezTo>
                  <a:cubicBezTo>
                    <a:pt x="837" y="101"/>
                    <a:pt x="836" y="103"/>
                    <a:pt x="836" y="103"/>
                  </a:cubicBezTo>
                  <a:cubicBezTo>
                    <a:pt x="837" y="104"/>
                    <a:pt x="854" y="111"/>
                    <a:pt x="854" y="111"/>
                  </a:cubicBezTo>
                  <a:cubicBezTo>
                    <a:pt x="855" y="112"/>
                    <a:pt x="855" y="112"/>
                    <a:pt x="855" y="112"/>
                  </a:cubicBezTo>
                  <a:cubicBezTo>
                    <a:pt x="856" y="109"/>
                    <a:pt x="856" y="109"/>
                    <a:pt x="856" y="109"/>
                  </a:cubicBezTo>
                  <a:cubicBezTo>
                    <a:pt x="854" y="108"/>
                    <a:pt x="854" y="107"/>
                    <a:pt x="854" y="106"/>
                  </a:cubicBezTo>
                  <a:cubicBezTo>
                    <a:pt x="854" y="106"/>
                    <a:pt x="854" y="105"/>
                    <a:pt x="854" y="105"/>
                  </a:cubicBezTo>
                  <a:cubicBezTo>
                    <a:pt x="855" y="103"/>
                    <a:pt x="855" y="103"/>
                    <a:pt x="855" y="103"/>
                  </a:cubicBezTo>
                  <a:cubicBezTo>
                    <a:pt x="855" y="103"/>
                    <a:pt x="864" y="94"/>
                    <a:pt x="864" y="94"/>
                  </a:cubicBezTo>
                  <a:cubicBezTo>
                    <a:pt x="864" y="95"/>
                    <a:pt x="886" y="104"/>
                    <a:pt x="886" y="104"/>
                  </a:cubicBezTo>
                  <a:cubicBezTo>
                    <a:pt x="886" y="104"/>
                    <a:pt x="885" y="117"/>
                    <a:pt x="885" y="117"/>
                  </a:cubicBezTo>
                  <a:cubicBezTo>
                    <a:pt x="885" y="117"/>
                    <a:pt x="885" y="120"/>
                    <a:pt x="885" y="120"/>
                  </a:cubicBezTo>
                  <a:cubicBezTo>
                    <a:pt x="884" y="120"/>
                    <a:pt x="884" y="120"/>
                    <a:pt x="882" y="120"/>
                  </a:cubicBezTo>
                  <a:cubicBezTo>
                    <a:pt x="882" y="120"/>
                    <a:pt x="881" y="122"/>
                    <a:pt x="881" y="122"/>
                  </a:cubicBezTo>
                  <a:cubicBezTo>
                    <a:pt x="881" y="123"/>
                    <a:pt x="899" y="130"/>
                    <a:pt x="899" y="130"/>
                  </a:cubicBezTo>
                  <a:cubicBezTo>
                    <a:pt x="900" y="130"/>
                    <a:pt x="901" y="128"/>
                    <a:pt x="901" y="128"/>
                  </a:cubicBezTo>
                  <a:cubicBezTo>
                    <a:pt x="900" y="127"/>
                    <a:pt x="899" y="126"/>
                    <a:pt x="899" y="124"/>
                  </a:cubicBezTo>
                  <a:moveTo>
                    <a:pt x="840" y="97"/>
                  </a:moveTo>
                  <a:cubicBezTo>
                    <a:pt x="841" y="97"/>
                    <a:pt x="842" y="96"/>
                    <a:pt x="842" y="96"/>
                  </a:cubicBezTo>
                  <a:cubicBezTo>
                    <a:pt x="843" y="95"/>
                    <a:pt x="835" y="77"/>
                    <a:pt x="835" y="77"/>
                  </a:cubicBezTo>
                  <a:cubicBezTo>
                    <a:pt x="834" y="77"/>
                    <a:pt x="833" y="77"/>
                    <a:pt x="833" y="77"/>
                  </a:cubicBezTo>
                  <a:cubicBezTo>
                    <a:pt x="832" y="78"/>
                    <a:pt x="832" y="80"/>
                    <a:pt x="832" y="80"/>
                  </a:cubicBezTo>
                  <a:cubicBezTo>
                    <a:pt x="832" y="80"/>
                    <a:pt x="828" y="84"/>
                    <a:pt x="828" y="84"/>
                  </a:cubicBezTo>
                  <a:cubicBezTo>
                    <a:pt x="825" y="86"/>
                    <a:pt x="820" y="86"/>
                    <a:pt x="815" y="85"/>
                  </a:cubicBezTo>
                  <a:cubicBezTo>
                    <a:pt x="804" y="82"/>
                    <a:pt x="798" y="70"/>
                    <a:pt x="802" y="56"/>
                  </a:cubicBezTo>
                  <a:cubicBezTo>
                    <a:pt x="805" y="46"/>
                    <a:pt x="809" y="40"/>
                    <a:pt x="814" y="37"/>
                  </a:cubicBezTo>
                  <a:cubicBezTo>
                    <a:pt x="818" y="35"/>
                    <a:pt x="823" y="34"/>
                    <a:pt x="829" y="36"/>
                  </a:cubicBezTo>
                  <a:cubicBezTo>
                    <a:pt x="834" y="37"/>
                    <a:pt x="837" y="40"/>
                    <a:pt x="839" y="43"/>
                  </a:cubicBezTo>
                  <a:cubicBezTo>
                    <a:pt x="840" y="49"/>
                    <a:pt x="840" y="49"/>
                    <a:pt x="840" y="49"/>
                  </a:cubicBezTo>
                  <a:cubicBezTo>
                    <a:pt x="840" y="50"/>
                    <a:pt x="840" y="50"/>
                    <a:pt x="840" y="50"/>
                  </a:cubicBezTo>
                  <a:cubicBezTo>
                    <a:pt x="841" y="51"/>
                    <a:pt x="841" y="51"/>
                    <a:pt x="841" y="51"/>
                  </a:cubicBezTo>
                  <a:cubicBezTo>
                    <a:pt x="842" y="51"/>
                    <a:pt x="855" y="37"/>
                    <a:pt x="855" y="37"/>
                  </a:cubicBezTo>
                  <a:cubicBezTo>
                    <a:pt x="857" y="36"/>
                    <a:pt x="857" y="36"/>
                    <a:pt x="857" y="36"/>
                  </a:cubicBezTo>
                  <a:cubicBezTo>
                    <a:pt x="854" y="35"/>
                    <a:pt x="854" y="35"/>
                    <a:pt x="854" y="35"/>
                  </a:cubicBezTo>
                  <a:cubicBezTo>
                    <a:pt x="851" y="36"/>
                    <a:pt x="851" y="36"/>
                    <a:pt x="851" y="36"/>
                  </a:cubicBezTo>
                  <a:cubicBezTo>
                    <a:pt x="849" y="33"/>
                    <a:pt x="849" y="33"/>
                    <a:pt x="849" y="33"/>
                  </a:cubicBezTo>
                  <a:cubicBezTo>
                    <a:pt x="846" y="31"/>
                    <a:pt x="846" y="31"/>
                    <a:pt x="846" y="31"/>
                  </a:cubicBezTo>
                  <a:cubicBezTo>
                    <a:pt x="843" y="27"/>
                    <a:pt x="838" y="25"/>
                    <a:pt x="833" y="23"/>
                  </a:cubicBezTo>
                  <a:cubicBezTo>
                    <a:pt x="823" y="20"/>
                    <a:pt x="813" y="21"/>
                    <a:pt x="805" y="26"/>
                  </a:cubicBezTo>
                  <a:cubicBezTo>
                    <a:pt x="796" y="31"/>
                    <a:pt x="790" y="40"/>
                    <a:pt x="787" y="52"/>
                  </a:cubicBezTo>
                  <a:cubicBezTo>
                    <a:pt x="781" y="73"/>
                    <a:pt x="791" y="92"/>
                    <a:pt x="811" y="98"/>
                  </a:cubicBezTo>
                  <a:cubicBezTo>
                    <a:pt x="823" y="101"/>
                    <a:pt x="830" y="98"/>
                    <a:pt x="835" y="96"/>
                  </a:cubicBezTo>
                  <a:cubicBezTo>
                    <a:pt x="838" y="95"/>
                    <a:pt x="838" y="95"/>
                    <a:pt x="838" y="95"/>
                  </a:cubicBezTo>
                  <a:cubicBezTo>
                    <a:pt x="839" y="95"/>
                    <a:pt x="839" y="96"/>
                    <a:pt x="840" y="97"/>
                  </a:cubicBezTo>
                  <a:moveTo>
                    <a:pt x="769" y="33"/>
                  </a:moveTo>
                  <a:cubicBezTo>
                    <a:pt x="770" y="33"/>
                    <a:pt x="782" y="17"/>
                    <a:pt x="782" y="17"/>
                  </a:cubicBezTo>
                  <a:cubicBezTo>
                    <a:pt x="782" y="16"/>
                    <a:pt x="782" y="16"/>
                    <a:pt x="782" y="16"/>
                  </a:cubicBezTo>
                  <a:cubicBezTo>
                    <a:pt x="782" y="16"/>
                    <a:pt x="782" y="16"/>
                    <a:pt x="782" y="16"/>
                  </a:cubicBezTo>
                  <a:cubicBezTo>
                    <a:pt x="782" y="16"/>
                    <a:pt x="782" y="16"/>
                    <a:pt x="782" y="16"/>
                  </a:cubicBezTo>
                  <a:cubicBezTo>
                    <a:pt x="780" y="15"/>
                    <a:pt x="780" y="15"/>
                    <a:pt x="780" y="15"/>
                  </a:cubicBezTo>
                  <a:cubicBezTo>
                    <a:pt x="779" y="16"/>
                    <a:pt x="778" y="16"/>
                    <a:pt x="777" y="16"/>
                  </a:cubicBezTo>
                  <a:cubicBezTo>
                    <a:pt x="774" y="14"/>
                    <a:pt x="774" y="14"/>
                    <a:pt x="774" y="14"/>
                  </a:cubicBezTo>
                  <a:cubicBezTo>
                    <a:pt x="770" y="12"/>
                    <a:pt x="770" y="12"/>
                    <a:pt x="770" y="12"/>
                  </a:cubicBezTo>
                  <a:cubicBezTo>
                    <a:pt x="766" y="9"/>
                    <a:pt x="760" y="8"/>
                    <a:pt x="754" y="7"/>
                  </a:cubicBezTo>
                  <a:cubicBezTo>
                    <a:pt x="733" y="4"/>
                    <a:pt x="725" y="15"/>
                    <a:pt x="723" y="25"/>
                  </a:cubicBezTo>
                  <a:cubicBezTo>
                    <a:pt x="721" y="41"/>
                    <a:pt x="736" y="46"/>
                    <a:pt x="748" y="51"/>
                  </a:cubicBezTo>
                  <a:cubicBezTo>
                    <a:pt x="757" y="54"/>
                    <a:pt x="764" y="57"/>
                    <a:pt x="764" y="63"/>
                  </a:cubicBezTo>
                  <a:cubicBezTo>
                    <a:pt x="760" y="69"/>
                    <a:pt x="760" y="69"/>
                    <a:pt x="760" y="69"/>
                  </a:cubicBezTo>
                  <a:cubicBezTo>
                    <a:pt x="757" y="71"/>
                    <a:pt x="752" y="72"/>
                    <a:pt x="746" y="71"/>
                  </a:cubicBezTo>
                  <a:cubicBezTo>
                    <a:pt x="740" y="70"/>
                    <a:pt x="731" y="67"/>
                    <a:pt x="729" y="63"/>
                  </a:cubicBezTo>
                  <a:cubicBezTo>
                    <a:pt x="728" y="60"/>
                    <a:pt x="728" y="60"/>
                    <a:pt x="728" y="60"/>
                  </a:cubicBezTo>
                  <a:cubicBezTo>
                    <a:pt x="728" y="58"/>
                    <a:pt x="728" y="58"/>
                    <a:pt x="728" y="58"/>
                  </a:cubicBezTo>
                  <a:cubicBezTo>
                    <a:pt x="726" y="57"/>
                    <a:pt x="726" y="57"/>
                    <a:pt x="726" y="57"/>
                  </a:cubicBezTo>
                  <a:cubicBezTo>
                    <a:pt x="725" y="58"/>
                    <a:pt x="714" y="74"/>
                    <a:pt x="714" y="74"/>
                  </a:cubicBezTo>
                  <a:cubicBezTo>
                    <a:pt x="714" y="75"/>
                    <a:pt x="714" y="75"/>
                    <a:pt x="714" y="75"/>
                  </a:cubicBezTo>
                  <a:cubicBezTo>
                    <a:pt x="716" y="76"/>
                    <a:pt x="716" y="76"/>
                    <a:pt x="716" y="76"/>
                  </a:cubicBezTo>
                  <a:cubicBezTo>
                    <a:pt x="717" y="76"/>
                    <a:pt x="719" y="74"/>
                    <a:pt x="719" y="74"/>
                  </a:cubicBezTo>
                  <a:cubicBezTo>
                    <a:pt x="719" y="74"/>
                    <a:pt x="723" y="76"/>
                    <a:pt x="723" y="76"/>
                  </a:cubicBezTo>
                  <a:cubicBezTo>
                    <a:pt x="727" y="79"/>
                    <a:pt x="727" y="79"/>
                    <a:pt x="727" y="79"/>
                  </a:cubicBezTo>
                  <a:cubicBezTo>
                    <a:pt x="727" y="79"/>
                    <a:pt x="743" y="84"/>
                    <a:pt x="743" y="84"/>
                  </a:cubicBezTo>
                  <a:cubicBezTo>
                    <a:pt x="757" y="86"/>
                    <a:pt x="766" y="82"/>
                    <a:pt x="771" y="79"/>
                  </a:cubicBezTo>
                  <a:cubicBezTo>
                    <a:pt x="775" y="75"/>
                    <a:pt x="778" y="70"/>
                    <a:pt x="779" y="64"/>
                  </a:cubicBezTo>
                  <a:cubicBezTo>
                    <a:pt x="782" y="47"/>
                    <a:pt x="766" y="41"/>
                    <a:pt x="754" y="37"/>
                  </a:cubicBezTo>
                  <a:cubicBezTo>
                    <a:pt x="746" y="34"/>
                    <a:pt x="738" y="31"/>
                    <a:pt x="739" y="25"/>
                  </a:cubicBezTo>
                  <a:cubicBezTo>
                    <a:pt x="742" y="20"/>
                    <a:pt x="742" y="20"/>
                    <a:pt x="742" y="20"/>
                  </a:cubicBezTo>
                  <a:cubicBezTo>
                    <a:pt x="744" y="19"/>
                    <a:pt x="747" y="18"/>
                    <a:pt x="751" y="19"/>
                  </a:cubicBezTo>
                  <a:cubicBezTo>
                    <a:pt x="761" y="20"/>
                    <a:pt x="765" y="24"/>
                    <a:pt x="766" y="26"/>
                  </a:cubicBezTo>
                  <a:cubicBezTo>
                    <a:pt x="767" y="29"/>
                    <a:pt x="767" y="29"/>
                    <a:pt x="767" y="29"/>
                  </a:cubicBezTo>
                  <a:cubicBezTo>
                    <a:pt x="767" y="30"/>
                    <a:pt x="766" y="31"/>
                    <a:pt x="766" y="31"/>
                  </a:cubicBezTo>
                  <a:cubicBezTo>
                    <a:pt x="767" y="32"/>
                    <a:pt x="769" y="33"/>
                    <a:pt x="769" y="33"/>
                  </a:cubicBezTo>
                  <a:moveTo>
                    <a:pt x="703" y="66"/>
                  </a:moveTo>
                  <a:cubicBezTo>
                    <a:pt x="671" y="66"/>
                    <a:pt x="671" y="66"/>
                    <a:pt x="671" y="66"/>
                  </a:cubicBezTo>
                  <a:cubicBezTo>
                    <a:pt x="671" y="66"/>
                    <a:pt x="671" y="48"/>
                    <a:pt x="671" y="47"/>
                  </a:cubicBezTo>
                  <a:cubicBezTo>
                    <a:pt x="689" y="47"/>
                    <a:pt x="689" y="47"/>
                    <a:pt x="689" y="47"/>
                  </a:cubicBezTo>
                  <a:cubicBezTo>
                    <a:pt x="692" y="47"/>
                    <a:pt x="693" y="47"/>
                    <a:pt x="693" y="48"/>
                  </a:cubicBezTo>
                  <a:cubicBezTo>
                    <a:pt x="696" y="49"/>
                    <a:pt x="696" y="49"/>
                    <a:pt x="696" y="49"/>
                  </a:cubicBezTo>
                  <a:cubicBezTo>
                    <a:pt x="697" y="31"/>
                    <a:pt x="697" y="31"/>
                    <a:pt x="697" y="31"/>
                  </a:cubicBezTo>
                  <a:cubicBezTo>
                    <a:pt x="694" y="31"/>
                    <a:pt x="694" y="31"/>
                    <a:pt x="694" y="31"/>
                  </a:cubicBezTo>
                  <a:cubicBezTo>
                    <a:pt x="693" y="33"/>
                    <a:pt x="692" y="33"/>
                    <a:pt x="689" y="33"/>
                  </a:cubicBezTo>
                  <a:cubicBezTo>
                    <a:pt x="671" y="33"/>
                    <a:pt x="671" y="33"/>
                    <a:pt x="671" y="33"/>
                  </a:cubicBezTo>
                  <a:cubicBezTo>
                    <a:pt x="671" y="15"/>
                    <a:pt x="671" y="15"/>
                    <a:pt x="671" y="15"/>
                  </a:cubicBezTo>
                  <a:cubicBezTo>
                    <a:pt x="701" y="16"/>
                    <a:pt x="701" y="16"/>
                    <a:pt x="701" y="16"/>
                  </a:cubicBezTo>
                  <a:cubicBezTo>
                    <a:pt x="705" y="16"/>
                    <a:pt x="705" y="17"/>
                    <a:pt x="706" y="18"/>
                  </a:cubicBezTo>
                  <a:cubicBezTo>
                    <a:pt x="708" y="19"/>
                    <a:pt x="708" y="19"/>
                    <a:pt x="708" y="19"/>
                  </a:cubicBezTo>
                  <a:cubicBezTo>
                    <a:pt x="709" y="1"/>
                    <a:pt x="709" y="1"/>
                    <a:pt x="709" y="1"/>
                  </a:cubicBezTo>
                  <a:cubicBezTo>
                    <a:pt x="706" y="0"/>
                    <a:pt x="706" y="0"/>
                    <a:pt x="706" y="0"/>
                  </a:cubicBezTo>
                  <a:cubicBezTo>
                    <a:pt x="705" y="2"/>
                    <a:pt x="705" y="3"/>
                    <a:pt x="701" y="3"/>
                  </a:cubicBezTo>
                  <a:cubicBezTo>
                    <a:pt x="652" y="3"/>
                    <a:pt x="652" y="3"/>
                    <a:pt x="652" y="3"/>
                  </a:cubicBezTo>
                  <a:cubicBezTo>
                    <a:pt x="651" y="5"/>
                    <a:pt x="651" y="5"/>
                    <a:pt x="651" y="5"/>
                  </a:cubicBezTo>
                  <a:cubicBezTo>
                    <a:pt x="656" y="7"/>
                    <a:pt x="656" y="7"/>
                    <a:pt x="656" y="9"/>
                  </a:cubicBezTo>
                  <a:cubicBezTo>
                    <a:pt x="656" y="73"/>
                    <a:pt x="656" y="73"/>
                    <a:pt x="656" y="73"/>
                  </a:cubicBezTo>
                  <a:cubicBezTo>
                    <a:pt x="656" y="75"/>
                    <a:pt x="656" y="75"/>
                    <a:pt x="652" y="76"/>
                  </a:cubicBezTo>
                  <a:cubicBezTo>
                    <a:pt x="651" y="78"/>
                    <a:pt x="651" y="78"/>
                    <a:pt x="651" y="78"/>
                  </a:cubicBezTo>
                  <a:cubicBezTo>
                    <a:pt x="703" y="79"/>
                    <a:pt x="703" y="79"/>
                    <a:pt x="703" y="79"/>
                  </a:cubicBezTo>
                  <a:cubicBezTo>
                    <a:pt x="707" y="79"/>
                    <a:pt x="707" y="80"/>
                    <a:pt x="708" y="81"/>
                  </a:cubicBezTo>
                  <a:cubicBezTo>
                    <a:pt x="710" y="82"/>
                    <a:pt x="710" y="82"/>
                    <a:pt x="710" y="82"/>
                  </a:cubicBezTo>
                  <a:cubicBezTo>
                    <a:pt x="711" y="64"/>
                    <a:pt x="711" y="64"/>
                    <a:pt x="711" y="64"/>
                  </a:cubicBezTo>
                  <a:cubicBezTo>
                    <a:pt x="708" y="63"/>
                    <a:pt x="708" y="63"/>
                    <a:pt x="708" y="63"/>
                  </a:cubicBezTo>
                  <a:cubicBezTo>
                    <a:pt x="707" y="65"/>
                    <a:pt x="707" y="66"/>
                    <a:pt x="703" y="66"/>
                  </a:cubicBezTo>
                  <a:moveTo>
                    <a:pt x="619" y="35"/>
                  </a:moveTo>
                  <a:cubicBezTo>
                    <a:pt x="617" y="38"/>
                    <a:pt x="614" y="39"/>
                    <a:pt x="610" y="40"/>
                  </a:cubicBezTo>
                  <a:cubicBezTo>
                    <a:pt x="610" y="40"/>
                    <a:pt x="594" y="42"/>
                    <a:pt x="594" y="42"/>
                  </a:cubicBezTo>
                  <a:cubicBezTo>
                    <a:pt x="594" y="42"/>
                    <a:pt x="594" y="42"/>
                    <a:pt x="594" y="41"/>
                  </a:cubicBezTo>
                  <a:cubicBezTo>
                    <a:pt x="594" y="38"/>
                    <a:pt x="592" y="26"/>
                    <a:pt x="592" y="24"/>
                  </a:cubicBezTo>
                  <a:cubicBezTo>
                    <a:pt x="593" y="23"/>
                    <a:pt x="607" y="21"/>
                    <a:pt x="607" y="21"/>
                  </a:cubicBezTo>
                  <a:cubicBezTo>
                    <a:pt x="615" y="20"/>
                    <a:pt x="619" y="23"/>
                    <a:pt x="620" y="29"/>
                  </a:cubicBezTo>
                  <a:lnTo>
                    <a:pt x="619" y="35"/>
                  </a:lnTo>
                  <a:close/>
                  <a:moveTo>
                    <a:pt x="638" y="71"/>
                  </a:moveTo>
                  <a:cubicBezTo>
                    <a:pt x="637" y="68"/>
                    <a:pt x="637" y="68"/>
                    <a:pt x="637" y="68"/>
                  </a:cubicBezTo>
                  <a:cubicBezTo>
                    <a:pt x="637" y="68"/>
                    <a:pt x="623" y="49"/>
                    <a:pt x="623" y="48"/>
                  </a:cubicBezTo>
                  <a:cubicBezTo>
                    <a:pt x="623" y="48"/>
                    <a:pt x="623" y="48"/>
                    <a:pt x="623" y="48"/>
                  </a:cubicBezTo>
                  <a:cubicBezTo>
                    <a:pt x="633" y="45"/>
                    <a:pt x="637" y="37"/>
                    <a:pt x="636" y="25"/>
                  </a:cubicBezTo>
                  <a:cubicBezTo>
                    <a:pt x="634" y="12"/>
                    <a:pt x="623" y="6"/>
                    <a:pt x="607" y="8"/>
                  </a:cubicBezTo>
                  <a:cubicBezTo>
                    <a:pt x="572" y="13"/>
                    <a:pt x="572" y="13"/>
                    <a:pt x="572" y="13"/>
                  </a:cubicBezTo>
                  <a:cubicBezTo>
                    <a:pt x="571" y="14"/>
                    <a:pt x="572" y="16"/>
                    <a:pt x="572" y="16"/>
                  </a:cubicBezTo>
                  <a:cubicBezTo>
                    <a:pt x="575" y="16"/>
                    <a:pt x="575" y="17"/>
                    <a:pt x="575" y="19"/>
                  </a:cubicBezTo>
                  <a:cubicBezTo>
                    <a:pt x="584" y="82"/>
                    <a:pt x="584" y="82"/>
                    <a:pt x="584" y="82"/>
                  </a:cubicBezTo>
                  <a:cubicBezTo>
                    <a:pt x="584" y="84"/>
                    <a:pt x="584" y="84"/>
                    <a:pt x="582" y="85"/>
                  </a:cubicBezTo>
                  <a:cubicBezTo>
                    <a:pt x="582" y="86"/>
                    <a:pt x="582" y="88"/>
                    <a:pt x="582" y="88"/>
                  </a:cubicBezTo>
                  <a:cubicBezTo>
                    <a:pt x="583" y="88"/>
                    <a:pt x="603" y="85"/>
                    <a:pt x="603" y="85"/>
                  </a:cubicBezTo>
                  <a:cubicBezTo>
                    <a:pt x="604" y="85"/>
                    <a:pt x="604" y="85"/>
                    <a:pt x="604" y="85"/>
                  </a:cubicBezTo>
                  <a:cubicBezTo>
                    <a:pt x="604" y="83"/>
                    <a:pt x="604" y="83"/>
                    <a:pt x="604" y="83"/>
                  </a:cubicBezTo>
                  <a:cubicBezTo>
                    <a:pt x="601" y="82"/>
                    <a:pt x="600" y="81"/>
                    <a:pt x="600" y="79"/>
                  </a:cubicBezTo>
                  <a:cubicBezTo>
                    <a:pt x="600" y="79"/>
                    <a:pt x="596" y="55"/>
                    <a:pt x="596" y="54"/>
                  </a:cubicBezTo>
                  <a:cubicBezTo>
                    <a:pt x="597" y="55"/>
                    <a:pt x="608" y="53"/>
                    <a:pt x="608" y="53"/>
                  </a:cubicBezTo>
                  <a:cubicBezTo>
                    <a:pt x="608" y="54"/>
                    <a:pt x="623" y="74"/>
                    <a:pt x="623" y="74"/>
                  </a:cubicBezTo>
                  <a:cubicBezTo>
                    <a:pt x="625" y="78"/>
                    <a:pt x="625" y="78"/>
                    <a:pt x="625" y="78"/>
                  </a:cubicBezTo>
                  <a:cubicBezTo>
                    <a:pt x="625" y="78"/>
                    <a:pt x="625" y="78"/>
                    <a:pt x="625" y="78"/>
                  </a:cubicBezTo>
                  <a:cubicBezTo>
                    <a:pt x="625" y="78"/>
                    <a:pt x="625" y="79"/>
                    <a:pt x="623" y="79"/>
                  </a:cubicBezTo>
                  <a:cubicBezTo>
                    <a:pt x="623" y="80"/>
                    <a:pt x="622" y="80"/>
                    <a:pt x="622" y="81"/>
                  </a:cubicBezTo>
                  <a:cubicBezTo>
                    <a:pt x="622" y="82"/>
                    <a:pt x="623" y="82"/>
                    <a:pt x="623" y="82"/>
                  </a:cubicBezTo>
                  <a:cubicBezTo>
                    <a:pt x="623" y="83"/>
                    <a:pt x="644" y="80"/>
                    <a:pt x="644" y="80"/>
                  </a:cubicBezTo>
                  <a:cubicBezTo>
                    <a:pt x="645" y="79"/>
                    <a:pt x="645" y="77"/>
                    <a:pt x="645" y="77"/>
                  </a:cubicBezTo>
                  <a:cubicBezTo>
                    <a:pt x="642" y="76"/>
                    <a:pt x="641" y="75"/>
                    <a:pt x="638" y="71"/>
                  </a:cubicBezTo>
                  <a:moveTo>
                    <a:pt x="561" y="67"/>
                  </a:moveTo>
                  <a:cubicBezTo>
                    <a:pt x="560" y="67"/>
                    <a:pt x="559" y="68"/>
                    <a:pt x="559" y="68"/>
                  </a:cubicBezTo>
                  <a:cubicBezTo>
                    <a:pt x="558" y="70"/>
                    <a:pt x="560" y="72"/>
                    <a:pt x="560" y="72"/>
                  </a:cubicBezTo>
                  <a:cubicBezTo>
                    <a:pt x="560" y="72"/>
                    <a:pt x="559" y="77"/>
                    <a:pt x="559" y="77"/>
                  </a:cubicBezTo>
                  <a:cubicBezTo>
                    <a:pt x="557" y="80"/>
                    <a:pt x="553" y="84"/>
                    <a:pt x="549" y="85"/>
                  </a:cubicBezTo>
                  <a:cubicBezTo>
                    <a:pt x="544" y="86"/>
                    <a:pt x="538" y="86"/>
                    <a:pt x="534" y="84"/>
                  </a:cubicBezTo>
                  <a:cubicBezTo>
                    <a:pt x="528" y="81"/>
                    <a:pt x="524" y="75"/>
                    <a:pt x="522" y="67"/>
                  </a:cubicBezTo>
                  <a:cubicBezTo>
                    <a:pt x="519" y="58"/>
                    <a:pt x="519" y="50"/>
                    <a:pt x="522" y="45"/>
                  </a:cubicBezTo>
                  <a:cubicBezTo>
                    <a:pt x="524" y="41"/>
                    <a:pt x="528" y="38"/>
                    <a:pt x="534" y="36"/>
                  </a:cubicBezTo>
                  <a:cubicBezTo>
                    <a:pt x="541" y="34"/>
                    <a:pt x="548" y="36"/>
                    <a:pt x="550" y="40"/>
                  </a:cubicBezTo>
                  <a:cubicBezTo>
                    <a:pt x="550" y="41"/>
                    <a:pt x="550" y="41"/>
                    <a:pt x="550" y="41"/>
                  </a:cubicBezTo>
                  <a:cubicBezTo>
                    <a:pt x="551" y="42"/>
                    <a:pt x="551" y="42"/>
                    <a:pt x="551" y="42"/>
                  </a:cubicBezTo>
                  <a:cubicBezTo>
                    <a:pt x="552" y="42"/>
                    <a:pt x="552" y="42"/>
                    <a:pt x="552" y="42"/>
                  </a:cubicBezTo>
                  <a:cubicBezTo>
                    <a:pt x="553" y="42"/>
                    <a:pt x="557" y="23"/>
                    <a:pt x="557" y="23"/>
                  </a:cubicBezTo>
                  <a:cubicBezTo>
                    <a:pt x="557" y="21"/>
                    <a:pt x="557" y="21"/>
                    <a:pt x="557" y="21"/>
                  </a:cubicBezTo>
                  <a:cubicBezTo>
                    <a:pt x="555" y="22"/>
                    <a:pt x="555" y="22"/>
                    <a:pt x="555" y="22"/>
                  </a:cubicBezTo>
                  <a:cubicBezTo>
                    <a:pt x="552" y="24"/>
                    <a:pt x="552" y="24"/>
                    <a:pt x="552" y="24"/>
                  </a:cubicBezTo>
                  <a:cubicBezTo>
                    <a:pt x="552" y="24"/>
                    <a:pt x="549" y="23"/>
                    <a:pt x="549" y="23"/>
                  </a:cubicBezTo>
                  <a:cubicBezTo>
                    <a:pt x="545" y="22"/>
                    <a:pt x="545" y="22"/>
                    <a:pt x="545" y="22"/>
                  </a:cubicBezTo>
                  <a:cubicBezTo>
                    <a:pt x="540" y="21"/>
                    <a:pt x="535" y="21"/>
                    <a:pt x="530" y="23"/>
                  </a:cubicBezTo>
                  <a:cubicBezTo>
                    <a:pt x="513" y="28"/>
                    <a:pt x="499" y="45"/>
                    <a:pt x="507" y="72"/>
                  </a:cubicBezTo>
                  <a:cubicBezTo>
                    <a:pt x="513" y="93"/>
                    <a:pt x="532" y="104"/>
                    <a:pt x="551" y="98"/>
                  </a:cubicBezTo>
                  <a:cubicBezTo>
                    <a:pt x="564" y="94"/>
                    <a:pt x="568" y="88"/>
                    <a:pt x="571" y="84"/>
                  </a:cubicBezTo>
                  <a:cubicBezTo>
                    <a:pt x="573" y="81"/>
                    <a:pt x="573" y="81"/>
                    <a:pt x="573" y="81"/>
                  </a:cubicBezTo>
                  <a:cubicBezTo>
                    <a:pt x="574" y="81"/>
                    <a:pt x="574" y="81"/>
                    <a:pt x="575" y="82"/>
                  </a:cubicBezTo>
                  <a:cubicBezTo>
                    <a:pt x="576" y="81"/>
                    <a:pt x="577" y="80"/>
                    <a:pt x="577" y="80"/>
                  </a:cubicBezTo>
                  <a:cubicBezTo>
                    <a:pt x="577" y="79"/>
                    <a:pt x="561" y="67"/>
                    <a:pt x="561" y="67"/>
                  </a:cubicBezTo>
                  <a:moveTo>
                    <a:pt x="381" y="131"/>
                  </a:moveTo>
                  <a:cubicBezTo>
                    <a:pt x="381" y="131"/>
                    <a:pt x="367" y="139"/>
                    <a:pt x="367" y="140"/>
                  </a:cubicBezTo>
                  <a:cubicBezTo>
                    <a:pt x="367" y="140"/>
                    <a:pt x="367" y="140"/>
                    <a:pt x="367" y="140"/>
                  </a:cubicBezTo>
                  <a:cubicBezTo>
                    <a:pt x="367" y="138"/>
                    <a:pt x="359" y="125"/>
                    <a:pt x="357" y="124"/>
                  </a:cubicBezTo>
                  <a:cubicBezTo>
                    <a:pt x="359" y="123"/>
                    <a:pt x="371" y="115"/>
                    <a:pt x="371" y="115"/>
                  </a:cubicBezTo>
                  <a:cubicBezTo>
                    <a:pt x="377" y="111"/>
                    <a:pt x="382" y="111"/>
                    <a:pt x="385" y="117"/>
                  </a:cubicBezTo>
                  <a:cubicBezTo>
                    <a:pt x="385" y="117"/>
                    <a:pt x="387" y="123"/>
                    <a:pt x="387" y="123"/>
                  </a:cubicBezTo>
                  <a:cubicBezTo>
                    <a:pt x="386" y="126"/>
                    <a:pt x="384" y="128"/>
                    <a:pt x="381" y="131"/>
                  </a:cubicBezTo>
                  <a:moveTo>
                    <a:pt x="419" y="147"/>
                  </a:moveTo>
                  <a:cubicBezTo>
                    <a:pt x="417" y="146"/>
                    <a:pt x="417" y="146"/>
                    <a:pt x="417" y="146"/>
                  </a:cubicBezTo>
                  <a:cubicBezTo>
                    <a:pt x="396" y="133"/>
                    <a:pt x="396" y="133"/>
                    <a:pt x="396" y="133"/>
                  </a:cubicBezTo>
                  <a:cubicBezTo>
                    <a:pt x="396" y="133"/>
                    <a:pt x="396" y="133"/>
                    <a:pt x="396" y="133"/>
                  </a:cubicBezTo>
                  <a:cubicBezTo>
                    <a:pt x="403" y="126"/>
                    <a:pt x="404" y="117"/>
                    <a:pt x="398" y="107"/>
                  </a:cubicBezTo>
                  <a:cubicBezTo>
                    <a:pt x="391" y="96"/>
                    <a:pt x="378" y="94"/>
                    <a:pt x="365" y="103"/>
                  </a:cubicBezTo>
                  <a:cubicBezTo>
                    <a:pt x="335" y="122"/>
                    <a:pt x="335" y="122"/>
                    <a:pt x="335" y="122"/>
                  </a:cubicBezTo>
                  <a:cubicBezTo>
                    <a:pt x="334" y="123"/>
                    <a:pt x="336" y="125"/>
                    <a:pt x="336" y="125"/>
                  </a:cubicBezTo>
                  <a:cubicBezTo>
                    <a:pt x="339" y="124"/>
                    <a:pt x="339" y="125"/>
                    <a:pt x="340" y="126"/>
                  </a:cubicBezTo>
                  <a:cubicBezTo>
                    <a:pt x="375" y="180"/>
                    <a:pt x="375" y="180"/>
                    <a:pt x="375" y="180"/>
                  </a:cubicBezTo>
                  <a:cubicBezTo>
                    <a:pt x="376" y="181"/>
                    <a:pt x="376" y="182"/>
                    <a:pt x="374" y="183"/>
                  </a:cubicBezTo>
                  <a:cubicBezTo>
                    <a:pt x="374" y="184"/>
                    <a:pt x="375" y="186"/>
                    <a:pt x="375" y="186"/>
                  </a:cubicBezTo>
                  <a:cubicBezTo>
                    <a:pt x="376" y="186"/>
                    <a:pt x="394" y="175"/>
                    <a:pt x="394" y="175"/>
                  </a:cubicBezTo>
                  <a:cubicBezTo>
                    <a:pt x="395" y="175"/>
                    <a:pt x="395" y="175"/>
                    <a:pt x="395" y="175"/>
                  </a:cubicBezTo>
                  <a:cubicBezTo>
                    <a:pt x="393" y="172"/>
                    <a:pt x="393" y="172"/>
                    <a:pt x="393" y="172"/>
                  </a:cubicBezTo>
                  <a:cubicBezTo>
                    <a:pt x="390" y="173"/>
                    <a:pt x="389" y="173"/>
                    <a:pt x="388" y="171"/>
                  </a:cubicBezTo>
                  <a:cubicBezTo>
                    <a:pt x="388" y="171"/>
                    <a:pt x="375" y="150"/>
                    <a:pt x="374" y="150"/>
                  </a:cubicBezTo>
                  <a:cubicBezTo>
                    <a:pt x="375" y="150"/>
                    <a:pt x="385" y="144"/>
                    <a:pt x="385" y="144"/>
                  </a:cubicBezTo>
                  <a:cubicBezTo>
                    <a:pt x="385" y="144"/>
                    <a:pt x="407" y="157"/>
                    <a:pt x="407" y="157"/>
                  </a:cubicBezTo>
                  <a:cubicBezTo>
                    <a:pt x="410" y="159"/>
                    <a:pt x="410" y="159"/>
                    <a:pt x="410" y="159"/>
                  </a:cubicBezTo>
                  <a:cubicBezTo>
                    <a:pt x="410" y="159"/>
                    <a:pt x="410" y="159"/>
                    <a:pt x="410" y="159"/>
                  </a:cubicBezTo>
                  <a:cubicBezTo>
                    <a:pt x="410" y="160"/>
                    <a:pt x="410" y="160"/>
                    <a:pt x="409" y="161"/>
                  </a:cubicBezTo>
                  <a:cubicBezTo>
                    <a:pt x="409" y="161"/>
                    <a:pt x="409" y="161"/>
                    <a:pt x="409" y="161"/>
                  </a:cubicBezTo>
                  <a:cubicBezTo>
                    <a:pt x="409" y="162"/>
                    <a:pt x="410" y="164"/>
                    <a:pt x="410" y="164"/>
                  </a:cubicBezTo>
                  <a:cubicBezTo>
                    <a:pt x="411" y="164"/>
                    <a:pt x="429" y="153"/>
                    <a:pt x="429" y="153"/>
                  </a:cubicBezTo>
                  <a:cubicBezTo>
                    <a:pt x="429" y="152"/>
                    <a:pt x="428" y="150"/>
                    <a:pt x="428" y="150"/>
                  </a:cubicBezTo>
                  <a:cubicBezTo>
                    <a:pt x="425" y="150"/>
                    <a:pt x="424" y="150"/>
                    <a:pt x="419" y="147"/>
                  </a:cubicBezTo>
                  <a:moveTo>
                    <a:pt x="355" y="181"/>
                  </a:moveTo>
                  <a:cubicBezTo>
                    <a:pt x="355" y="182"/>
                    <a:pt x="355" y="182"/>
                    <a:pt x="355" y="182"/>
                  </a:cubicBezTo>
                  <a:cubicBezTo>
                    <a:pt x="355" y="184"/>
                    <a:pt x="355" y="184"/>
                    <a:pt x="352" y="186"/>
                  </a:cubicBezTo>
                  <a:cubicBezTo>
                    <a:pt x="352" y="186"/>
                    <a:pt x="325" y="204"/>
                    <a:pt x="325" y="204"/>
                  </a:cubicBezTo>
                  <a:cubicBezTo>
                    <a:pt x="325" y="204"/>
                    <a:pt x="325" y="204"/>
                    <a:pt x="325" y="204"/>
                  </a:cubicBezTo>
                  <a:cubicBezTo>
                    <a:pt x="325" y="202"/>
                    <a:pt x="317" y="189"/>
                    <a:pt x="315" y="187"/>
                  </a:cubicBezTo>
                  <a:cubicBezTo>
                    <a:pt x="317" y="187"/>
                    <a:pt x="330" y="178"/>
                    <a:pt x="330" y="178"/>
                  </a:cubicBezTo>
                  <a:cubicBezTo>
                    <a:pt x="333" y="176"/>
                    <a:pt x="333" y="176"/>
                    <a:pt x="334" y="177"/>
                  </a:cubicBezTo>
                  <a:cubicBezTo>
                    <a:pt x="335" y="177"/>
                    <a:pt x="337" y="176"/>
                    <a:pt x="337" y="176"/>
                  </a:cubicBezTo>
                  <a:cubicBezTo>
                    <a:pt x="337" y="175"/>
                    <a:pt x="328" y="161"/>
                    <a:pt x="328" y="161"/>
                  </a:cubicBezTo>
                  <a:cubicBezTo>
                    <a:pt x="327" y="161"/>
                    <a:pt x="325" y="162"/>
                    <a:pt x="325" y="162"/>
                  </a:cubicBezTo>
                  <a:cubicBezTo>
                    <a:pt x="325" y="162"/>
                    <a:pt x="325" y="163"/>
                    <a:pt x="325" y="163"/>
                  </a:cubicBezTo>
                  <a:cubicBezTo>
                    <a:pt x="325" y="164"/>
                    <a:pt x="325" y="165"/>
                    <a:pt x="323" y="166"/>
                  </a:cubicBezTo>
                  <a:cubicBezTo>
                    <a:pt x="323" y="166"/>
                    <a:pt x="307" y="176"/>
                    <a:pt x="307" y="176"/>
                  </a:cubicBezTo>
                  <a:cubicBezTo>
                    <a:pt x="307" y="176"/>
                    <a:pt x="307" y="176"/>
                    <a:pt x="307" y="176"/>
                  </a:cubicBezTo>
                  <a:cubicBezTo>
                    <a:pt x="307" y="175"/>
                    <a:pt x="298" y="161"/>
                    <a:pt x="298" y="161"/>
                  </a:cubicBezTo>
                  <a:cubicBezTo>
                    <a:pt x="299" y="162"/>
                    <a:pt x="324" y="145"/>
                    <a:pt x="324" y="145"/>
                  </a:cubicBezTo>
                  <a:cubicBezTo>
                    <a:pt x="327" y="144"/>
                    <a:pt x="327" y="144"/>
                    <a:pt x="328" y="145"/>
                  </a:cubicBezTo>
                  <a:cubicBezTo>
                    <a:pt x="329" y="145"/>
                    <a:pt x="331" y="144"/>
                    <a:pt x="331" y="144"/>
                  </a:cubicBezTo>
                  <a:cubicBezTo>
                    <a:pt x="331" y="143"/>
                    <a:pt x="322" y="128"/>
                    <a:pt x="322" y="128"/>
                  </a:cubicBezTo>
                  <a:cubicBezTo>
                    <a:pt x="321" y="128"/>
                    <a:pt x="319" y="129"/>
                    <a:pt x="319" y="129"/>
                  </a:cubicBezTo>
                  <a:cubicBezTo>
                    <a:pt x="320" y="132"/>
                    <a:pt x="320" y="132"/>
                    <a:pt x="317" y="134"/>
                  </a:cubicBezTo>
                  <a:cubicBezTo>
                    <a:pt x="275" y="161"/>
                    <a:pt x="275" y="161"/>
                    <a:pt x="275" y="161"/>
                  </a:cubicBezTo>
                  <a:cubicBezTo>
                    <a:pt x="275" y="162"/>
                    <a:pt x="276" y="164"/>
                    <a:pt x="276" y="164"/>
                  </a:cubicBezTo>
                  <a:cubicBezTo>
                    <a:pt x="280" y="162"/>
                    <a:pt x="281" y="163"/>
                    <a:pt x="282" y="164"/>
                  </a:cubicBezTo>
                  <a:cubicBezTo>
                    <a:pt x="316" y="218"/>
                    <a:pt x="316" y="218"/>
                    <a:pt x="316" y="218"/>
                  </a:cubicBezTo>
                  <a:cubicBezTo>
                    <a:pt x="317" y="219"/>
                    <a:pt x="317" y="220"/>
                    <a:pt x="315" y="222"/>
                  </a:cubicBezTo>
                  <a:cubicBezTo>
                    <a:pt x="314" y="223"/>
                    <a:pt x="315" y="225"/>
                    <a:pt x="315" y="225"/>
                  </a:cubicBezTo>
                  <a:cubicBezTo>
                    <a:pt x="317" y="225"/>
                    <a:pt x="360" y="197"/>
                    <a:pt x="360" y="197"/>
                  </a:cubicBezTo>
                  <a:cubicBezTo>
                    <a:pt x="363" y="195"/>
                    <a:pt x="363" y="196"/>
                    <a:pt x="364" y="197"/>
                  </a:cubicBezTo>
                  <a:cubicBezTo>
                    <a:pt x="365" y="197"/>
                    <a:pt x="367" y="196"/>
                    <a:pt x="367" y="196"/>
                  </a:cubicBezTo>
                  <a:cubicBezTo>
                    <a:pt x="367" y="195"/>
                    <a:pt x="358" y="180"/>
                    <a:pt x="358" y="180"/>
                  </a:cubicBezTo>
                  <a:cubicBezTo>
                    <a:pt x="357" y="180"/>
                    <a:pt x="355" y="181"/>
                    <a:pt x="355" y="181"/>
                  </a:cubicBezTo>
                  <a:moveTo>
                    <a:pt x="277" y="240"/>
                  </a:moveTo>
                  <a:cubicBezTo>
                    <a:pt x="277" y="240"/>
                    <a:pt x="253" y="188"/>
                    <a:pt x="253" y="188"/>
                  </a:cubicBezTo>
                  <a:cubicBezTo>
                    <a:pt x="253" y="188"/>
                    <a:pt x="268" y="182"/>
                    <a:pt x="268" y="182"/>
                  </a:cubicBezTo>
                  <a:cubicBezTo>
                    <a:pt x="271" y="180"/>
                    <a:pt x="272" y="180"/>
                    <a:pt x="273" y="182"/>
                  </a:cubicBezTo>
                  <a:cubicBezTo>
                    <a:pt x="274" y="183"/>
                    <a:pt x="276" y="182"/>
                    <a:pt x="276" y="182"/>
                  </a:cubicBezTo>
                  <a:cubicBezTo>
                    <a:pt x="276" y="181"/>
                    <a:pt x="269" y="165"/>
                    <a:pt x="269" y="165"/>
                  </a:cubicBezTo>
                  <a:cubicBezTo>
                    <a:pt x="268" y="164"/>
                    <a:pt x="266" y="165"/>
                    <a:pt x="266" y="165"/>
                  </a:cubicBezTo>
                  <a:cubicBezTo>
                    <a:pt x="266" y="168"/>
                    <a:pt x="265" y="168"/>
                    <a:pt x="262" y="169"/>
                  </a:cubicBezTo>
                  <a:cubicBezTo>
                    <a:pt x="218" y="189"/>
                    <a:pt x="218" y="189"/>
                    <a:pt x="218" y="189"/>
                  </a:cubicBezTo>
                  <a:cubicBezTo>
                    <a:pt x="215" y="191"/>
                    <a:pt x="215" y="191"/>
                    <a:pt x="214" y="189"/>
                  </a:cubicBezTo>
                  <a:cubicBezTo>
                    <a:pt x="213" y="189"/>
                    <a:pt x="211" y="190"/>
                    <a:pt x="211" y="190"/>
                  </a:cubicBezTo>
                  <a:cubicBezTo>
                    <a:pt x="211" y="191"/>
                    <a:pt x="218" y="207"/>
                    <a:pt x="218" y="207"/>
                  </a:cubicBezTo>
                  <a:cubicBezTo>
                    <a:pt x="219" y="208"/>
                    <a:pt x="221" y="207"/>
                    <a:pt x="221" y="207"/>
                  </a:cubicBezTo>
                  <a:cubicBezTo>
                    <a:pt x="221" y="206"/>
                    <a:pt x="221" y="206"/>
                    <a:pt x="221" y="206"/>
                  </a:cubicBezTo>
                  <a:cubicBezTo>
                    <a:pt x="221" y="203"/>
                    <a:pt x="222" y="203"/>
                    <a:pt x="224" y="202"/>
                  </a:cubicBezTo>
                  <a:cubicBezTo>
                    <a:pt x="224" y="202"/>
                    <a:pt x="239" y="195"/>
                    <a:pt x="240" y="195"/>
                  </a:cubicBezTo>
                  <a:cubicBezTo>
                    <a:pt x="240" y="195"/>
                    <a:pt x="240" y="195"/>
                    <a:pt x="240" y="195"/>
                  </a:cubicBezTo>
                  <a:cubicBezTo>
                    <a:pt x="240" y="196"/>
                    <a:pt x="262" y="246"/>
                    <a:pt x="262" y="246"/>
                  </a:cubicBezTo>
                  <a:cubicBezTo>
                    <a:pt x="263" y="247"/>
                    <a:pt x="263" y="248"/>
                    <a:pt x="263" y="248"/>
                  </a:cubicBezTo>
                  <a:cubicBezTo>
                    <a:pt x="263" y="249"/>
                    <a:pt x="262" y="249"/>
                    <a:pt x="261" y="250"/>
                  </a:cubicBezTo>
                  <a:cubicBezTo>
                    <a:pt x="261" y="250"/>
                    <a:pt x="261" y="250"/>
                    <a:pt x="261" y="250"/>
                  </a:cubicBezTo>
                  <a:cubicBezTo>
                    <a:pt x="261" y="251"/>
                    <a:pt x="262" y="253"/>
                    <a:pt x="262" y="253"/>
                  </a:cubicBezTo>
                  <a:cubicBezTo>
                    <a:pt x="263" y="253"/>
                    <a:pt x="282" y="245"/>
                    <a:pt x="282" y="245"/>
                  </a:cubicBezTo>
                  <a:cubicBezTo>
                    <a:pt x="282" y="244"/>
                    <a:pt x="282" y="244"/>
                    <a:pt x="282" y="244"/>
                  </a:cubicBezTo>
                  <a:cubicBezTo>
                    <a:pt x="281" y="242"/>
                    <a:pt x="281" y="242"/>
                    <a:pt x="281" y="242"/>
                  </a:cubicBezTo>
                  <a:cubicBezTo>
                    <a:pt x="278" y="242"/>
                    <a:pt x="277" y="242"/>
                    <a:pt x="277" y="240"/>
                  </a:cubicBezTo>
                  <a:moveTo>
                    <a:pt x="188" y="227"/>
                  </a:moveTo>
                  <a:cubicBezTo>
                    <a:pt x="179" y="227"/>
                    <a:pt x="171" y="227"/>
                    <a:pt x="170" y="222"/>
                  </a:cubicBezTo>
                  <a:cubicBezTo>
                    <a:pt x="169" y="217"/>
                    <a:pt x="172" y="213"/>
                    <a:pt x="178" y="212"/>
                  </a:cubicBezTo>
                  <a:cubicBezTo>
                    <a:pt x="189" y="209"/>
                    <a:pt x="196" y="213"/>
                    <a:pt x="197" y="216"/>
                  </a:cubicBezTo>
                  <a:cubicBezTo>
                    <a:pt x="197" y="217"/>
                    <a:pt x="197" y="217"/>
                    <a:pt x="197" y="217"/>
                  </a:cubicBezTo>
                  <a:cubicBezTo>
                    <a:pt x="198" y="219"/>
                    <a:pt x="200" y="219"/>
                    <a:pt x="200" y="219"/>
                  </a:cubicBezTo>
                  <a:cubicBezTo>
                    <a:pt x="201" y="218"/>
                    <a:pt x="207" y="199"/>
                    <a:pt x="207" y="199"/>
                  </a:cubicBezTo>
                  <a:cubicBezTo>
                    <a:pt x="208" y="196"/>
                    <a:pt x="208" y="196"/>
                    <a:pt x="208" y="196"/>
                  </a:cubicBezTo>
                  <a:cubicBezTo>
                    <a:pt x="205" y="198"/>
                    <a:pt x="205" y="198"/>
                    <a:pt x="205" y="198"/>
                  </a:cubicBezTo>
                  <a:cubicBezTo>
                    <a:pt x="202" y="200"/>
                    <a:pt x="202" y="200"/>
                    <a:pt x="202" y="200"/>
                  </a:cubicBezTo>
                  <a:cubicBezTo>
                    <a:pt x="199" y="199"/>
                    <a:pt x="199" y="199"/>
                    <a:pt x="199" y="199"/>
                  </a:cubicBezTo>
                  <a:cubicBezTo>
                    <a:pt x="195" y="199"/>
                    <a:pt x="195" y="199"/>
                    <a:pt x="195" y="199"/>
                  </a:cubicBezTo>
                  <a:cubicBezTo>
                    <a:pt x="189" y="198"/>
                    <a:pt x="183" y="198"/>
                    <a:pt x="177" y="199"/>
                  </a:cubicBezTo>
                  <a:cubicBezTo>
                    <a:pt x="157" y="204"/>
                    <a:pt x="152" y="217"/>
                    <a:pt x="155" y="227"/>
                  </a:cubicBezTo>
                  <a:cubicBezTo>
                    <a:pt x="158" y="242"/>
                    <a:pt x="173" y="242"/>
                    <a:pt x="186" y="243"/>
                  </a:cubicBezTo>
                  <a:cubicBezTo>
                    <a:pt x="196" y="243"/>
                    <a:pt x="204" y="243"/>
                    <a:pt x="205" y="249"/>
                  </a:cubicBezTo>
                  <a:cubicBezTo>
                    <a:pt x="205" y="249"/>
                    <a:pt x="204" y="256"/>
                    <a:pt x="204" y="256"/>
                  </a:cubicBezTo>
                  <a:cubicBezTo>
                    <a:pt x="202" y="259"/>
                    <a:pt x="198" y="261"/>
                    <a:pt x="191" y="262"/>
                  </a:cubicBezTo>
                  <a:cubicBezTo>
                    <a:pt x="185" y="264"/>
                    <a:pt x="176" y="263"/>
                    <a:pt x="172" y="261"/>
                  </a:cubicBezTo>
                  <a:cubicBezTo>
                    <a:pt x="171" y="259"/>
                    <a:pt x="171" y="259"/>
                    <a:pt x="171" y="259"/>
                  </a:cubicBezTo>
                  <a:cubicBezTo>
                    <a:pt x="170" y="257"/>
                    <a:pt x="170" y="257"/>
                    <a:pt x="170" y="257"/>
                  </a:cubicBezTo>
                  <a:cubicBezTo>
                    <a:pt x="168" y="256"/>
                    <a:pt x="168" y="256"/>
                    <a:pt x="168" y="256"/>
                  </a:cubicBezTo>
                  <a:cubicBezTo>
                    <a:pt x="167" y="257"/>
                    <a:pt x="162" y="276"/>
                    <a:pt x="162" y="276"/>
                  </a:cubicBezTo>
                  <a:cubicBezTo>
                    <a:pt x="162" y="276"/>
                    <a:pt x="163" y="276"/>
                    <a:pt x="163" y="276"/>
                  </a:cubicBezTo>
                  <a:cubicBezTo>
                    <a:pt x="163" y="276"/>
                    <a:pt x="163" y="276"/>
                    <a:pt x="163" y="276"/>
                  </a:cubicBezTo>
                  <a:cubicBezTo>
                    <a:pt x="165" y="277"/>
                    <a:pt x="165" y="277"/>
                    <a:pt x="165" y="277"/>
                  </a:cubicBezTo>
                  <a:cubicBezTo>
                    <a:pt x="165" y="276"/>
                    <a:pt x="165" y="276"/>
                    <a:pt x="165" y="276"/>
                  </a:cubicBezTo>
                  <a:cubicBezTo>
                    <a:pt x="165" y="276"/>
                    <a:pt x="166" y="276"/>
                    <a:pt x="166" y="276"/>
                  </a:cubicBezTo>
                  <a:cubicBezTo>
                    <a:pt x="166" y="275"/>
                    <a:pt x="166" y="275"/>
                    <a:pt x="167" y="275"/>
                  </a:cubicBezTo>
                  <a:cubicBezTo>
                    <a:pt x="167" y="275"/>
                    <a:pt x="171" y="275"/>
                    <a:pt x="171" y="275"/>
                  </a:cubicBezTo>
                  <a:cubicBezTo>
                    <a:pt x="176" y="276"/>
                    <a:pt x="176" y="276"/>
                    <a:pt x="176" y="276"/>
                  </a:cubicBezTo>
                  <a:cubicBezTo>
                    <a:pt x="193" y="276"/>
                    <a:pt x="193" y="276"/>
                    <a:pt x="193" y="276"/>
                  </a:cubicBezTo>
                  <a:cubicBezTo>
                    <a:pt x="215" y="271"/>
                    <a:pt x="223" y="256"/>
                    <a:pt x="220" y="245"/>
                  </a:cubicBezTo>
                  <a:cubicBezTo>
                    <a:pt x="217" y="228"/>
                    <a:pt x="201" y="228"/>
                    <a:pt x="188" y="227"/>
                  </a:cubicBezTo>
                  <a:moveTo>
                    <a:pt x="121" y="265"/>
                  </a:moveTo>
                  <a:cubicBezTo>
                    <a:pt x="117" y="268"/>
                    <a:pt x="113" y="270"/>
                    <a:pt x="108" y="270"/>
                  </a:cubicBezTo>
                  <a:cubicBezTo>
                    <a:pt x="96" y="269"/>
                    <a:pt x="89" y="260"/>
                    <a:pt x="90" y="243"/>
                  </a:cubicBezTo>
                  <a:cubicBezTo>
                    <a:pt x="90" y="234"/>
                    <a:pt x="92" y="227"/>
                    <a:pt x="97" y="223"/>
                  </a:cubicBezTo>
                  <a:cubicBezTo>
                    <a:pt x="100" y="220"/>
                    <a:pt x="104" y="218"/>
                    <a:pt x="109" y="219"/>
                  </a:cubicBezTo>
                  <a:cubicBezTo>
                    <a:pt x="115" y="219"/>
                    <a:pt x="119" y="220"/>
                    <a:pt x="122" y="224"/>
                  </a:cubicBezTo>
                  <a:cubicBezTo>
                    <a:pt x="126" y="228"/>
                    <a:pt x="128" y="235"/>
                    <a:pt x="128" y="245"/>
                  </a:cubicBezTo>
                  <a:cubicBezTo>
                    <a:pt x="128" y="254"/>
                    <a:pt x="125" y="261"/>
                    <a:pt x="121" y="265"/>
                  </a:cubicBezTo>
                  <a:moveTo>
                    <a:pt x="110" y="205"/>
                  </a:moveTo>
                  <a:cubicBezTo>
                    <a:pt x="100" y="205"/>
                    <a:pt x="92" y="208"/>
                    <a:pt x="86" y="214"/>
                  </a:cubicBezTo>
                  <a:cubicBezTo>
                    <a:pt x="78" y="220"/>
                    <a:pt x="74" y="231"/>
                    <a:pt x="74" y="243"/>
                  </a:cubicBezTo>
                  <a:cubicBezTo>
                    <a:pt x="73" y="266"/>
                    <a:pt x="87" y="282"/>
                    <a:pt x="107" y="283"/>
                  </a:cubicBezTo>
                  <a:cubicBezTo>
                    <a:pt x="117" y="283"/>
                    <a:pt x="125" y="280"/>
                    <a:pt x="132" y="274"/>
                  </a:cubicBezTo>
                  <a:cubicBezTo>
                    <a:pt x="139" y="268"/>
                    <a:pt x="143" y="257"/>
                    <a:pt x="144" y="245"/>
                  </a:cubicBezTo>
                  <a:cubicBezTo>
                    <a:pt x="144" y="233"/>
                    <a:pt x="140" y="222"/>
                    <a:pt x="134" y="215"/>
                  </a:cubicBezTo>
                  <a:cubicBezTo>
                    <a:pt x="128" y="209"/>
                    <a:pt x="119" y="205"/>
                    <a:pt x="110" y="205"/>
                  </a:cubicBezTo>
                  <a:moveTo>
                    <a:pt x="38" y="228"/>
                  </a:moveTo>
                  <a:cubicBezTo>
                    <a:pt x="38" y="228"/>
                    <a:pt x="25" y="227"/>
                    <a:pt x="25" y="227"/>
                  </a:cubicBezTo>
                  <a:cubicBezTo>
                    <a:pt x="26" y="226"/>
                    <a:pt x="28" y="211"/>
                    <a:pt x="28" y="208"/>
                  </a:cubicBezTo>
                  <a:cubicBezTo>
                    <a:pt x="30" y="209"/>
                    <a:pt x="41" y="210"/>
                    <a:pt x="41" y="210"/>
                  </a:cubicBezTo>
                  <a:cubicBezTo>
                    <a:pt x="47" y="211"/>
                    <a:pt x="50" y="213"/>
                    <a:pt x="52" y="215"/>
                  </a:cubicBezTo>
                  <a:cubicBezTo>
                    <a:pt x="53" y="221"/>
                    <a:pt x="53" y="221"/>
                    <a:pt x="53" y="221"/>
                  </a:cubicBezTo>
                  <a:cubicBezTo>
                    <a:pt x="52" y="228"/>
                    <a:pt x="48" y="230"/>
                    <a:pt x="38" y="228"/>
                  </a:cubicBezTo>
                  <a:moveTo>
                    <a:pt x="45" y="197"/>
                  </a:moveTo>
                  <a:cubicBezTo>
                    <a:pt x="12" y="192"/>
                    <a:pt x="12" y="192"/>
                    <a:pt x="12" y="192"/>
                  </a:cubicBezTo>
                  <a:cubicBezTo>
                    <a:pt x="11" y="193"/>
                    <a:pt x="11" y="195"/>
                    <a:pt x="11" y="195"/>
                  </a:cubicBezTo>
                  <a:cubicBezTo>
                    <a:pt x="14" y="197"/>
                    <a:pt x="14" y="197"/>
                    <a:pt x="14" y="199"/>
                  </a:cubicBezTo>
                  <a:cubicBezTo>
                    <a:pt x="4" y="262"/>
                    <a:pt x="4" y="262"/>
                    <a:pt x="4" y="262"/>
                  </a:cubicBezTo>
                  <a:cubicBezTo>
                    <a:pt x="4" y="264"/>
                    <a:pt x="4" y="264"/>
                    <a:pt x="1" y="264"/>
                  </a:cubicBezTo>
                  <a:cubicBezTo>
                    <a:pt x="0" y="265"/>
                    <a:pt x="0" y="267"/>
                    <a:pt x="0" y="267"/>
                  </a:cubicBezTo>
                  <a:cubicBezTo>
                    <a:pt x="1" y="268"/>
                    <a:pt x="22" y="271"/>
                    <a:pt x="22" y="271"/>
                  </a:cubicBezTo>
                  <a:cubicBezTo>
                    <a:pt x="23" y="271"/>
                    <a:pt x="23" y="271"/>
                    <a:pt x="23" y="271"/>
                  </a:cubicBezTo>
                  <a:cubicBezTo>
                    <a:pt x="23" y="268"/>
                    <a:pt x="23" y="268"/>
                    <a:pt x="23" y="268"/>
                  </a:cubicBezTo>
                  <a:cubicBezTo>
                    <a:pt x="21" y="267"/>
                    <a:pt x="20" y="267"/>
                    <a:pt x="20" y="265"/>
                  </a:cubicBezTo>
                  <a:cubicBezTo>
                    <a:pt x="20" y="265"/>
                    <a:pt x="20" y="265"/>
                    <a:pt x="20" y="264"/>
                  </a:cubicBezTo>
                  <a:cubicBezTo>
                    <a:pt x="20" y="264"/>
                    <a:pt x="24" y="240"/>
                    <a:pt x="24" y="239"/>
                  </a:cubicBezTo>
                  <a:cubicBezTo>
                    <a:pt x="24" y="240"/>
                    <a:pt x="39" y="242"/>
                    <a:pt x="39" y="242"/>
                  </a:cubicBezTo>
                  <a:cubicBezTo>
                    <a:pt x="58" y="245"/>
                    <a:pt x="67" y="235"/>
                    <a:pt x="68" y="224"/>
                  </a:cubicBezTo>
                  <a:cubicBezTo>
                    <a:pt x="70" y="213"/>
                    <a:pt x="65" y="200"/>
                    <a:pt x="45" y="19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0" name="Freeform 40">
              <a:extLst>
                <a:ext uri="{FF2B5EF4-FFF2-40B4-BE49-F238E27FC236}">
                  <a16:creationId xmlns:a16="http://schemas.microsoft.com/office/drawing/2014/main" id="{85287241-1AD5-4DDC-AC91-DBE21A8FDBAA}"/>
                </a:ext>
              </a:extLst>
            </p:cNvPr>
            <p:cNvSpPr>
              <a:spLocks/>
            </p:cNvSpPr>
            <p:nvPr userDrawn="1"/>
          </p:nvSpPr>
          <p:spPr bwMode="auto">
            <a:xfrm>
              <a:off x="3547" y="1746"/>
              <a:ext cx="70" cy="69"/>
            </a:xfrm>
            <a:custGeom>
              <a:avLst/>
              <a:gdLst>
                <a:gd name="T0" fmla="*/ 39 w 104"/>
                <a:gd name="T1" fmla="*/ 28 h 101"/>
                <a:gd name="T2" fmla="*/ 12 w 104"/>
                <a:gd name="T3" fmla="*/ 18 h 101"/>
                <a:gd name="T4" fmla="*/ 26 w 104"/>
                <a:gd name="T5" fmla="*/ 46 h 101"/>
                <a:gd name="T6" fmla="*/ 0 w 104"/>
                <a:gd name="T7" fmla="*/ 64 h 101"/>
                <a:gd name="T8" fmla="*/ 29 w 104"/>
                <a:gd name="T9" fmla="*/ 71 h 101"/>
                <a:gd name="T10" fmla="*/ 27 w 104"/>
                <a:gd name="T11" fmla="*/ 101 h 101"/>
                <a:gd name="T12" fmla="*/ 52 w 104"/>
                <a:gd name="T13" fmla="*/ 81 h 101"/>
                <a:gd name="T14" fmla="*/ 74 w 104"/>
                <a:gd name="T15" fmla="*/ 101 h 101"/>
                <a:gd name="T16" fmla="*/ 73 w 104"/>
                <a:gd name="T17" fmla="*/ 69 h 101"/>
                <a:gd name="T18" fmla="*/ 104 w 104"/>
                <a:gd name="T19" fmla="*/ 67 h 101"/>
                <a:gd name="T20" fmla="*/ 78 w 104"/>
                <a:gd name="T21" fmla="*/ 47 h 101"/>
                <a:gd name="T22" fmla="*/ 93 w 104"/>
                <a:gd name="T23" fmla="*/ 20 h 101"/>
                <a:gd name="T24" fmla="*/ 63 w 104"/>
                <a:gd name="T25" fmla="*/ 29 h 101"/>
                <a:gd name="T26" fmla="*/ 51 w 104"/>
                <a:gd name="T27" fmla="*/ 0 h 101"/>
                <a:gd name="T28" fmla="*/ 39 w 104"/>
                <a:gd name="T29" fmla="*/ 2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39" y="28"/>
                  </a:moveTo>
                  <a:cubicBezTo>
                    <a:pt x="12" y="18"/>
                    <a:pt x="12" y="18"/>
                    <a:pt x="12" y="18"/>
                  </a:cubicBezTo>
                  <a:cubicBezTo>
                    <a:pt x="26" y="46"/>
                    <a:pt x="26" y="46"/>
                    <a:pt x="26" y="46"/>
                  </a:cubicBezTo>
                  <a:cubicBezTo>
                    <a:pt x="0" y="64"/>
                    <a:pt x="0" y="64"/>
                    <a:pt x="0" y="64"/>
                  </a:cubicBezTo>
                  <a:cubicBezTo>
                    <a:pt x="29" y="71"/>
                    <a:pt x="29" y="71"/>
                    <a:pt x="29" y="71"/>
                  </a:cubicBezTo>
                  <a:cubicBezTo>
                    <a:pt x="27" y="101"/>
                    <a:pt x="27" y="101"/>
                    <a:pt x="27" y="101"/>
                  </a:cubicBezTo>
                  <a:cubicBezTo>
                    <a:pt x="52" y="81"/>
                    <a:pt x="52" y="81"/>
                    <a:pt x="52" y="81"/>
                  </a:cubicBezTo>
                  <a:cubicBezTo>
                    <a:pt x="74" y="101"/>
                    <a:pt x="74" y="101"/>
                    <a:pt x="74" y="101"/>
                  </a:cubicBezTo>
                  <a:cubicBezTo>
                    <a:pt x="73" y="69"/>
                    <a:pt x="73" y="69"/>
                    <a:pt x="73" y="69"/>
                  </a:cubicBezTo>
                  <a:cubicBezTo>
                    <a:pt x="73" y="69"/>
                    <a:pt x="104" y="67"/>
                    <a:pt x="104" y="67"/>
                  </a:cubicBezTo>
                  <a:cubicBezTo>
                    <a:pt x="78" y="47"/>
                    <a:pt x="78" y="47"/>
                    <a:pt x="78" y="47"/>
                  </a:cubicBezTo>
                  <a:cubicBezTo>
                    <a:pt x="93" y="20"/>
                    <a:pt x="93" y="20"/>
                    <a:pt x="93" y="20"/>
                  </a:cubicBezTo>
                  <a:cubicBezTo>
                    <a:pt x="63" y="29"/>
                    <a:pt x="63" y="29"/>
                    <a:pt x="63" y="29"/>
                  </a:cubicBezTo>
                  <a:cubicBezTo>
                    <a:pt x="51" y="0"/>
                    <a:pt x="51" y="0"/>
                    <a:pt x="51" y="0"/>
                  </a:cubicBezTo>
                  <a:lnTo>
                    <a:pt x="3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1" name="Freeform 41">
              <a:extLst>
                <a:ext uri="{FF2B5EF4-FFF2-40B4-BE49-F238E27FC236}">
                  <a16:creationId xmlns:a16="http://schemas.microsoft.com/office/drawing/2014/main" id="{568DBE16-BF90-4235-BA4D-452AACAE0A32}"/>
                </a:ext>
              </a:extLst>
            </p:cNvPr>
            <p:cNvSpPr>
              <a:spLocks/>
            </p:cNvSpPr>
            <p:nvPr userDrawn="1"/>
          </p:nvSpPr>
          <p:spPr bwMode="auto">
            <a:xfrm>
              <a:off x="3668" y="1778"/>
              <a:ext cx="70" cy="69"/>
            </a:xfrm>
            <a:custGeom>
              <a:avLst/>
              <a:gdLst>
                <a:gd name="T0" fmla="*/ 26 w 70"/>
                <a:gd name="T1" fmla="*/ 19 h 69"/>
                <a:gd name="T2" fmla="*/ 8 w 70"/>
                <a:gd name="T3" fmla="*/ 13 h 69"/>
                <a:gd name="T4" fmla="*/ 17 w 70"/>
                <a:gd name="T5" fmla="*/ 31 h 69"/>
                <a:gd name="T6" fmla="*/ 0 w 70"/>
                <a:gd name="T7" fmla="*/ 43 h 69"/>
                <a:gd name="T8" fmla="*/ 20 w 70"/>
                <a:gd name="T9" fmla="*/ 48 h 69"/>
                <a:gd name="T10" fmla="*/ 18 w 70"/>
                <a:gd name="T11" fmla="*/ 69 h 69"/>
                <a:gd name="T12" fmla="*/ 34 w 70"/>
                <a:gd name="T13" fmla="*/ 55 h 69"/>
                <a:gd name="T14" fmla="*/ 51 w 70"/>
                <a:gd name="T15" fmla="*/ 69 h 69"/>
                <a:gd name="T16" fmla="*/ 49 w 70"/>
                <a:gd name="T17" fmla="*/ 47 h 69"/>
                <a:gd name="T18" fmla="*/ 70 w 70"/>
                <a:gd name="T19" fmla="*/ 45 h 69"/>
                <a:gd name="T20" fmla="*/ 53 w 70"/>
                <a:gd name="T21" fmla="*/ 32 h 69"/>
                <a:gd name="T22" fmla="*/ 63 w 70"/>
                <a:gd name="T23" fmla="*/ 13 h 69"/>
                <a:gd name="T24" fmla="*/ 43 w 70"/>
                <a:gd name="T25" fmla="*/ 19 h 69"/>
                <a:gd name="T26" fmla="*/ 34 w 70"/>
                <a:gd name="T27" fmla="*/ 0 h 69"/>
                <a:gd name="T28" fmla="*/ 26 w 70"/>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0" h="69">
                  <a:moveTo>
                    <a:pt x="26" y="19"/>
                  </a:moveTo>
                  <a:lnTo>
                    <a:pt x="8" y="13"/>
                  </a:lnTo>
                  <a:lnTo>
                    <a:pt x="17" y="31"/>
                  </a:lnTo>
                  <a:lnTo>
                    <a:pt x="0" y="43"/>
                  </a:lnTo>
                  <a:lnTo>
                    <a:pt x="20" y="48"/>
                  </a:lnTo>
                  <a:lnTo>
                    <a:pt x="18" y="69"/>
                  </a:lnTo>
                  <a:lnTo>
                    <a:pt x="34" y="55"/>
                  </a:lnTo>
                  <a:lnTo>
                    <a:pt x="51" y="69"/>
                  </a:lnTo>
                  <a:lnTo>
                    <a:pt x="49" y="47"/>
                  </a:lnTo>
                  <a:lnTo>
                    <a:pt x="70" y="45"/>
                  </a:lnTo>
                  <a:lnTo>
                    <a:pt x="53" y="32"/>
                  </a:lnTo>
                  <a:lnTo>
                    <a:pt x="63" y="13"/>
                  </a:lnTo>
                  <a:lnTo>
                    <a:pt x="43" y="19"/>
                  </a:lnTo>
                  <a:lnTo>
                    <a:pt x="34" y="0"/>
                  </a:lnTo>
                  <a:lnTo>
                    <a:pt x="26"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2" name="Freeform 42">
              <a:extLst>
                <a:ext uri="{FF2B5EF4-FFF2-40B4-BE49-F238E27FC236}">
                  <a16:creationId xmlns:a16="http://schemas.microsoft.com/office/drawing/2014/main" id="{667C2727-3F47-4296-873A-DD43026F14B9}"/>
                </a:ext>
              </a:extLst>
            </p:cNvPr>
            <p:cNvSpPr>
              <a:spLocks/>
            </p:cNvSpPr>
            <p:nvPr userDrawn="1"/>
          </p:nvSpPr>
          <p:spPr bwMode="auto">
            <a:xfrm>
              <a:off x="3524" y="1902"/>
              <a:ext cx="71" cy="69"/>
            </a:xfrm>
            <a:custGeom>
              <a:avLst/>
              <a:gdLst>
                <a:gd name="T0" fmla="*/ 51 w 104"/>
                <a:gd name="T1" fmla="*/ 0 h 101"/>
                <a:gd name="T2" fmla="*/ 62 w 104"/>
                <a:gd name="T3" fmla="*/ 28 h 101"/>
                <a:gd name="T4" fmla="*/ 93 w 104"/>
                <a:gd name="T5" fmla="*/ 20 h 101"/>
                <a:gd name="T6" fmla="*/ 78 w 104"/>
                <a:gd name="T7" fmla="*/ 46 h 101"/>
                <a:gd name="T8" fmla="*/ 104 w 104"/>
                <a:gd name="T9" fmla="*/ 66 h 101"/>
                <a:gd name="T10" fmla="*/ 72 w 104"/>
                <a:gd name="T11" fmla="*/ 69 h 101"/>
                <a:gd name="T12" fmla="*/ 74 w 104"/>
                <a:gd name="T13" fmla="*/ 101 h 101"/>
                <a:gd name="T14" fmla="*/ 51 w 104"/>
                <a:gd name="T15" fmla="*/ 80 h 101"/>
                <a:gd name="T16" fmla="*/ 27 w 104"/>
                <a:gd name="T17" fmla="*/ 101 h 101"/>
                <a:gd name="T18" fmla="*/ 29 w 104"/>
                <a:gd name="T19" fmla="*/ 70 h 101"/>
                <a:gd name="T20" fmla="*/ 0 w 104"/>
                <a:gd name="T21" fmla="*/ 64 h 101"/>
                <a:gd name="T22" fmla="*/ 26 w 104"/>
                <a:gd name="T23" fmla="*/ 45 h 101"/>
                <a:gd name="T24" fmla="*/ 11 w 104"/>
                <a:gd name="T25" fmla="*/ 19 h 101"/>
                <a:gd name="T26" fmla="*/ 39 w 104"/>
                <a:gd name="T27" fmla="*/ 28 h 101"/>
                <a:gd name="T28" fmla="*/ 51 w 104"/>
                <a:gd name="T2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4" h="101">
                  <a:moveTo>
                    <a:pt x="51" y="0"/>
                  </a:moveTo>
                  <a:cubicBezTo>
                    <a:pt x="62" y="28"/>
                    <a:pt x="62" y="28"/>
                    <a:pt x="62" y="28"/>
                  </a:cubicBezTo>
                  <a:cubicBezTo>
                    <a:pt x="93" y="20"/>
                    <a:pt x="93" y="20"/>
                    <a:pt x="93" y="20"/>
                  </a:cubicBezTo>
                  <a:cubicBezTo>
                    <a:pt x="78" y="46"/>
                    <a:pt x="78" y="46"/>
                    <a:pt x="78" y="46"/>
                  </a:cubicBezTo>
                  <a:cubicBezTo>
                    <a:pt x="104" y="66"/>
                    <a:pt x="104" y="66"/>
                    <a:pt x="104" y="66"/>
                  </a:cubicBezTo>
                  <a:cubicBezTo>
                    <a:pt x="104" y="66"/>
                    <a:pt x="72" y="69"/>
                    <a:pt x="72" y="69"/>
                  </a:cubicBezTo>
                  <a:cubicBezTo>
                    <a:pt x="74" y="101"/>
                    <a:pt x="74" y="101"/>
                    <a:pt x="74" y="101"/>
                  </a:cubicBezTo>
                  <a:cubicBezTo>
                    <a:pt x="51" y="80"/>
                    <a:pt x="51" y="80"/>
                    <a:pt x="51" y="80"/>
                  </a:cubicBezTo>
                  <a:cubicBezTo>
                    <a:pt x="27" y="101"/>
                    <a:pt x="27" y="101"/>
                    <a:pt x="27" y="101"/>
                  </a:cubicBezTo>
                  <a:cubicBezTo>
                    <a:pt x="29" y="70"/>
                    <a:pt x="29" y="70"/>
                    <a:pt x="29" y="70"/>
                  </a:cubicBezTo>
                  <a:cubicBezTo>
                    <a:pt x="0" y="64"/>
                    <a:pt x="0" y="64"/>
                    <a:pt x="0" y="64"/>
                  </a:cubicBezTo>
                  <a:cubicBezTo>
                    <a:pt x="26" y="45"/>
                    <a:pt x="26" y="45"/>
                    <a:pt x="26" y="45"/>
                  </a:cubicBezTo>
                  <a:cubicBezTo>
                    <a:pt x="11" y="19"/>
                    <a:pt x="11" y="19"/>
                    <a:pt x="11" y="19"/>
                  </a:cubicBezTo>
                  <a:cubicBezTo>
                    <a:pt x="39" y="28"/>
                    <a:pt x="39" y="28"/>
                    <a:pt x="39" y="28"/>
                  </a:cubicBezTo>
                  <a:lnTo>
                    <a:pt x="5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3" name="Freeform 43">
              <a:extLst>
                <a:ext uri="{FF2B5EF4-FFF2-40B4-BE49-F238E27FC236}">
                  <a16:creationId xmlns:a16="http://schemas.microsoft.com/office/drawing/2014/main" id="{3009BB0C-F2E7-408B-AE22-9B987D7F4236}"/>
                </a:ext>
              </a:extLst>
            </p:cNvPr>
            <p:cNvSpPr>
              <a:spLocks/>
            </p:cNvSpPr>
            <p:nvPr userDrawn="1"/>
          </p:nvSpPr>
          <p:spPr bwMode="auto">
            <a:xfrm>
              <a:off x="3677" y="1911"/>
              <a:ext cx="50" cy="48"/>
            </a:xfrm>
            <a:custGeom>
              <a:avLst/>
              <a:gdLst>
                <a:gd name="T0" fmla="*/ 25 w 50"/>
                <a:gd name="T1" fmla="*/ 0 h 48"/>
                <a:gd name="T2" fmla="*/ 32 w 50"/>
                <a:gd name="T3" fmla="*/ 18 h 48"/>
                <a:gd name="T4" fmla="*/ 50 w 50"/>
                <a:gd name="T5" fmla="*/ 18 h 48"/>
                <a:gd name="T6" fmla="*/ 35 w 50"/>
                <a:gd name="T7" fmla="*/ 30 h 48"/>
                <a:gd name="T8" fmla="*/ 40 w 50"/>
                <a:gd name="T9" fmla="*/ 48 h 48"/>
                <a:gd name="T10" fmla="*/ 25 w 50"/>
                <a:gd name="T11" fmla="*/ 37 h 48"/>
                <a:gd name="T12" fmla="*/ 10 w 50"/>
                <a:gd name="T13" fmla="*/ 48 h 48"/>
                <a:gd name="T14" fmla="*/ 15 w 50"/>
                <a:gd name="T15" fmla="*/ 30 h 48"/>
                <a:gd name="T16" fmla="*/ 0 w 50"/>
                <a:gd name="T17" fmla="*/ 18 h 48"/>
                <a:gd name="T18" fmla="*/ 19 w 50"/>
                <a:gd name="T19" fmla="*/ 18 h 48"/>
                <a:gd name="T20" fmla="*/ 25 w 50"/>
                <a:gd name="T21"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48">
                  <a:moveTo>
                    <a:pt x="25" y="0"/>
                  </a:moveTo>
                  <a:lnTo>
                    <a:pt x="32" y="18"/>
                  </a:lnTo>
                  <a:lnTo>
                    <a:pt x="50" y="18"/>
                  </a:lnTo>
                  <a:lnTo>
                    <a:pt x="35" y="30"/>
                  </a:lnTo>
                  <a:lnTo>
                    <a:pt x="40" y="48"/>
                  </a:lnTo>
                  <a:lnTo>
                    <a:pt x="25" y="37"/>
                  </a:lnTo>
                  <a:lnTo>
                    <a:pt x="10" y="48"/>
                  </a:lnTo>
                  <a:lnTo>
                    <a:pt x="15" y="30"/>
                  </a:lnTo>
                  <a:lnTo>
                    <a:pt x="0" y="18"/>
                  </a:lnTo>
                  <a:lnTo>
                    <a:pt x="19" y="18"/>
                  </a:lnTo>
                  <a:lnTo>
                    <a:pt x="25"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4" name="Freeform 44">
              <a:extLst>
                <a:ext uri="{FF2B5EF4-FFF2-40B4-BE49-F238E27FC236}">
                  <a16:creationId xmlns:a16="http://schemas.microsoft.com/office/drawing/2014/main" id="{DF8F7F38-CD25-4813-A605-C3200041EDFD}"/>
                </a:ext>
              </a:extLst>
            </p:cNvPr>
            <p:cNvSpPr>
              <a:spLocks/>
            </p:cNvSpPr>
            <p:nvPr userDrawn="1"/>
          </p:nvSpPr>
          <p:spPr bwMode="auto">
            <a:xfrm>
              <a:off x="3667" y="2037"/>
              <a:ext cx="71" cy="69"/>
            </a:xfrm>
            <a:custGeom>
              <a:avLst/>
              <a:gdLst>
                <a:gd name="T0" fmla="*/ 27 w 71"/>
                <a:gd name="T1" fmla="*/ 19 h 69"/>
                <a:gd name="T2" fmla="*/ 8 w 71"/>
                <a:gd name="T3" fmla="*/ 13 h 69"/>
                <a:gd name="T4" fmla="*/ 18 w 71"/>
                <a:gd name="T5" fmla="*/ 31 h 69"/>
                <a:gd name="T6" fmla="*/ 0 w 71"/>
                <a:gd name="T7" fmla="*/ 43 h 69"/>
                <a:gd name="T8" fmla="*/ 20 w 71"/>
                <a:gd name="T9" fmla="*/ 48 h 69"/>
                <a:gd name="T10" fmla="*/ 18 w 71"/>
                <a:gd name="T11" fmla="*/ 69 h 69"/>
                <a:gd name="T12" fmla="*/ 35 w 71"/>
                <a:gd name="T13" fmla="*/ 55 h 69"/>
                <a:gd name="T14" fmla="*/ 50 w 71"/>
                <a:gd name="T15" fmla="*/ 69 h 69"/>
                <a:gd name="T16" fmla="*/ 49 w 71"/>
                <a:gd name="T17" fmla="*/ 48 h 69"/>
                <a:gd name="T18" fmla="*/ 71 w 71"/>
                <a:gd name="T19" fmla="*/ 45 h 69"/>
                <a:gd name="T20" fmla="*/ 53 w 71"/>
                <a:gd name="T21" fmla="*/ 32 h 69"/>
                <a:gd name="T22" fmla="*/ 63 w 71"/>
                <a:gd name="T23" fmla="*/ 13 h 69"/>
                <a:gd name="T24" fmla="*/ 42 w 71"/>
                <a:gd name="T25" fmla="*/ 19 h 69"/>
                <a:gd name="T26" fmla="*/ 35 w 71"/>
                <a:gd name="T27" fmla="*/ 0 h 69"/>
                <a:gd name="T28" fmla="*/ 27 w 71"/>
                <a:gd name="T29" fmla="*/ 1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69">
                  <a:moveTo>
                    <a:pt x="27" y="19"/>
                  </a:moveTo>
                  <a:lnTo>
                    <a:pt x="8" y="13"/>
                  </a:lnTo>
                  <a:lnTo>
                    <a:pt x="18" y="31"/>
                  </a:lnTo>
                  <a:lnTo>
                    <a:pt x="0" y="43"/>
                  </a:lnTo>
                  <a:lnTo>
                    <a:pt x="20" y="48"/>
                  </a:lnTo>
                  <a:lnTo>
                    <a:pt x="18" y="69"/>
                  </a:lnTo>
                  <a:lnTo>
                    <a:pt x="35" y="55"/>
                  </a:lnTo>
                  <a:lnTo>
                    <a:pt x="50" y="69"/>
                  </a:lnTo>
                  <a:lnTo>
                    <a:pt x="49" y="48"/>
                  </a:lnTo>
                  <a:lnTo>
                    <a:pt x="71" y="45"/>
                  </a:lnTo>
                  <a:lnTo>
                    <a:pt x="53" y="32"/>
                  </a:lnTo>
                  <a:lnTo>
                    <a:pt x="63" y="13"/>
                  </a:lnTo>
                  <a:lnTo>
                    <a:pt x="42" y="19"/>
                  </a:lnTo>
                  <a:lnTo>
                    <a:pt x="35" y="0"/>
                  </a:lnTo>
                  <a:lnTo>
                    <a:pt x="27"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5" name="Freeform 45">
              <a:extLst>
                <a:ext uri="{FF2B5EF4-FFF2-40B4-BE49-F238E27FC236}">
                  <a16:creationId xmlns:a16="http://schemas.microsoft.com/office/drawing/2014/main" id="{7F75866D-1EBA-4945-8B52-8AF1E0B4E1B1}"/>
                </a:ext>
              </a:extLst>
            </p:cNvPr>
            <p:cNvSpPr>
              <a:spLocks/>
            </p:cNvSpPr>
            <p:nvPr userDrawn="1"/>
          </p:nvSpPr>
          <p:spPr bwMode="auto">
            <a:xfrm>
              <a:off x="3639" y="1671"/>
              <a:ext cx="20" cy="12"/>
            </a:xfrm>
            <a:custGeom>
              <a:avLst/>
              <a:gdLst>
                <a:gd name="T0" fmla="*/ 28 w 30"/>
                <a:gd name="T1" fmla="*/ 0 h 18"/>
                <a:gd name="T2" fmla="*/ 0 w 30"/>
                <a:gd name="T3" fmla="*/ 18 h 18"/>
                <a:gd name="T4" fmla="*/ 29 w 30"/>
                <a:gd name="T5" fmla="*/ 9 h 18"/>
                <a:gd name="T6" fmla="*/ 28 w 30"/>
                <a:gd name="T7" fmla="*/ 0 h 18"/>
              </a:gdLst>
              <a:ahLst/>
              <a:cxnLst>
                <a:cxn ang="0">
                  <a:pos x="T0" y="T1"/>
                </a:cxn>
                <a:cxn ang="0">
                  <a:pos x="T2" y="T3"/>
                </a:cxn>
                <a:cxn ang="0">
                  <a:pos x="T4" y="T5"/>
                </a:cxn>
                <a:cxn ang="0">
                  <a:pos x="T6" y="T7"/>
                </a:cxn>
              </a:cxnLst>
              <a:rect l="0" t="0" r="r" b="b"/>
              <a:pathLst>
                <a:path w="30" h="18">
                  <a:moveTo>
                    <a:pt x="28" y="0"/>
                  </a:moveTo>
                  <a:cubicBezTo>
                    <a:pt x="19" y="0"/>
                    <a:pt x="5" y="13"/>
                    <a:pt x="0" y="18"/>
                  </a:cubicBezTo>
                  <a:cubicBezTo>
                    <a:pt x="18" y="11"/>
                    <a:pt x="25" y="15"/>
                    <a:pt x="29" y="9"/>
                  </a:cubicBezTo>
                  <a:cubicBezTo>
                    <a:pt x="30" y="6"/>
                    <a:pt x="30" y="2"/>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6" name="Freeform 46">
              <a:extLst>
                <a:ext uri="{FF2B5EF4-FFF2-40B4-BE49-F238E27FC236}">
                  <a16:creationId xmlns:a16="http://schemas.microsoft.com/office/drawing/2014/main" id="{E1A05D3F-74B5-4BD4-BF0C-A3719F76D878}"/>
                </a:ext>
              </a:extLst>
            </p:cNvPr>
            <p:cNvSpPr>
              <a:spLocks/>
            </p:cNvSpPr>
            <p:nvPr userDrawn="1"/>
          </p:nvSpPr>
          <p:spPr bwMode="auto">
            <a:xfrm>
              <a:off x="3664" y="1674"/>
              <a:ext cx="12" cy="20"/>
            </a:xfrm>
            <a:custGeom>
              <a:avLst/>
              <a:gdLst>
                <a:gd name="T0" fmla="*/ 2 w 18"/>
                <a:gd name="T1" fmla="*/ 0 h 29"/>
                <a:gd name="T2" fmla="*/ 17 w 18"/>
                <a:gd name="T3" fmla="*/ 29 h 29"/>
                <a:gd name="T4" fmla="*/ 18 w 18"/>
                <a:gd name="T5" fmla="*/ 20 h 29"/>
                <a:gd name="T6" fmla="*/ 2 w 18"/>
                <a:gd name="T7" fmla="*/ 0 h 29"/>
              </a:gdLst>
              <a:ahLst/>
              <a:cxnLst>
                <a:cxn ang="0">
                  <a:pos x="T0" y="T1"/>
                </a:cxn>
                <a:cxn ang="0">
                  <a:pos x="T2" y="T3"/>
                </a:cxn>
                <a:cxn ang="0">
                  <a:pos x="T4" y="T5"/>
                </a:cxn>
                <a:cxn ang="0">
                  <a:pos x="T6" y="T7"/>
                </a:cxn>
              </a:cxnLst>
              <a:rect l="0" t="0" r="r" b="b"/>
              <a:pathLst>
                <a:path w="18" h="29">
                  <a:moveTo>
                    <a:pt x="2" y="0"/>
                  </a:moveTo>
                  <a:cubicBezTo>
                    <a:pt x="0" y="12"/>
                    <a:pt x="8" y="23"/>
                    <a:pt x="17" y="29"/>
                  </a:cubicBezTo>
                  <a:cubicBezTo>
                    <a:pt x="18" y="20"/>
                    <a:pt x="18" y="20"/>
                    <a:pt x="18" y="20"/>
                  </a:cubicBezTo>
                  <a:cubicBezTo>
                    <a:pt x="17" y="12"/>
                    <a:pt x="9" y="4"/>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7" name="Freeform 47">
              <a:extLst>
                <a:ext uri="{FF2B5EF4-FFF2-40B4-BE49-F238E27FC236}">
                  <a16:creationId xmlns:a16="http://schemas.microsoft.com/office/drawing/2014/main" id="{950CBACA-6FA2-4543-B3B1-A05D47C15A43}"/>
                </a:ext>
              </a:extLst>
            </p:cNvPr>
            <p:cNvSpPr>
              <a:spLocks/>
            </p:cNvSpPr>
            <p:nvPr userDrawn="1"/>
          </p:nvSpPr>
          <p:spPr bwMode="auto">
            <a:xfrm>
              <a:off x="3659" y="1689"/>
              <a:ext cx="14" cy="21"/>
            </a:xfrm>
            <a:custGeom>
              <a:avLst/>
              <a:gdLst>
                <a:gd name="T0" fmla="*/ 4 w 21"/>
                <a:gd name="T1" fmla="*/ 0 h 30"/>
                <a:gd name="T2" fmla="*/ 1 w 21"/>
                <a:gd name="T3" fmla="*/ 11 h 30"/>
                <a:gd name="T4" fmla="*/ 16 w 21"/>
                <a:gd name="T5" fmla="*/ 30 h 30"/>
                <a:gd name="T6" fmla="*/ 4 w 21"/>
                <a:gd name="T7" fmla="*/ 0 h 30"/>
              </a:gdLst>
              <a:ahLst/>
              <a:cxnLst>
                <a:cxn ang="0">
                  <a:pos x="T0" y="T1"/>
                </a:cxn>
                <a:cxn ang="0">
                  <a:pos x="T2" y="T3"/>
                </a:cxn>
                <a:cxn ang="0">
                  <a:pos x="T4" y="T5"/>
                </a:cxn>
                <a:cxn ang="0">
                  <a:pos x="T6" y="T7"/>
                </a:cxn>
              </a:cxnLst>
              <a:rect l="0" t="0" r="r" b="b"/>
              <a:pathLst>
                <a:path w="21" h="30">
                  <a:moveTo>
                    <a:pt x="4" y="0"/>
                  </a:moveTo>
                  <a:cubicBezTo>
                    <a:pt x="3" y="3"/>
                    <a:pt x="0" y="8"/>
                    <a:pt x="1" y="11"/>
                  </a:cubicBezTo>
                  <a:cubicBezTo>
                    <a:pt x="2" y="18"/>
                    <a:pt x="12" y="20"/>
                    <a:pt x="16" y="30"/>
                  </a:cubicBezTo>
                  <a:cubicBezTo>
                    <a:pt x="21" y="21"/>
                    <a:pt x="14" y="3"/>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8" name="Freeform 48">
              <a:extLst>
                <a:ext uri="{FF2B5EF4-FFF2-40B4-BE49-F238E27FC236}">
                  <a16:creationId xmlns:a16="http://schemas.microsoft.com/office/drawing/2014/main" id="{C262FBD3-F17E-483D-A95B-75DF71BC38C5}"/>
                </a:ext>
              </a:extLst>
            </p:cNvPr>
            <p:cNvSpPr>
              <a:spLocks/>
            </p:cNvSpPr>
            <p:nvPr userDrawn="1"/>
          </p:nvSpPr>
          <p:spPr bwMode="auto">
            <a:xfrm>
              <a:off x="3649" y="1702"/>
              <a:ext cx="15" cy="24"/>
            </a:xfrm>
            <a:custGeom>
              <a:avLst/>
              <a:gdLst>
                <a:gd name="T0" fmla="*/ 12 w 22"/>
                <a:gd name="T1" fmla="*/ 0 h 35"/>
                <a:gd name="T2" fmla="*/ 7 w 22"/>
                <a:gd name="T3" fmla="*/ 8 h 35"/>
                <a:gd name="T4" fmla="*/ 13 w 22"/>
                <a:gd name="T5" fmla="*/ 35 h 35"/>
                <a:gd name="T6" fmla="*/ 19 w 22"/>
                <a:gd name="T7" fmla="*/ 11 h 35"/>
                <a:gd name="T8" fmla="*/ 12 w 22"/>
                <a:gd name="T9" fmla="*/ 0 h 35"/>
              </a:gdLst>
              <a:ahLst/>
              <a:cxnLst>
                <a:cxn ang="0">
                  <a:pos x="T0" y="T1"/>
                </a:cxn>
                <a:cxn ang="0">
                  <a:pos x="T2" y="T3"/>
                </a:cxn>
                <a:cxn ang="0">
                  <a:pos x="T4" y="T5"/>
                </a:cxn>
                <a:cxn ang="0">
                  <a:pos x="T6" y="T7"/>
                </a:cxn>
                <a:cxn ang="0">
                  <a:pos x="T8" y="T9"/>
                </a:cxn>
              </a:cxnLst>
              <a:rect l="0" t="0" r="r" b="b"/>
              <a:pathLst>
                <a:path w="22" h="35">
                  <a:moveTo>
                    <a:pt x="12" y="0"/>
                  </a:moveTo>
                  <a:cubicBezTo>
                    <a:pt x="7" y="8"/>
                    <a:pt x="7" y="8"/>
                    <a:pt x="7" y="8"/>
                  </a:cubicBezTo>
                  <a:cubicBezTo>
                    <a:pt x="0" y="19"/>
                    <a:pt x="13" y="28"/>
                    <a:pt x="13" y="35"/>
                  </a:cubicBezTo>
                  <a:cubicBezTo>
                    <a:pt x="17" y="31"/>
                    <a:pt x="22" y="19"/>
                    <a:pt x="19" y="11"/>
                  </a:cubicBezTo>
                  <a:cubicBezTo>
                    <a:pt x="18" y="7"/>
                    <a:pt x="16" y="3"/>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29" name="Freeform 49">
              <a:extLst>
                <a:ext uri="{FF2B5EF4-FFF2-40B4-BE49-F238E27FC236}">
                  <a16:creationId xmlns:a16="http://schemas.microsoft.com/office/drawing/2014/main" id="{32A4BB2E-167D-4343-96D4-C71DFBCCD610}"/>
                </a:ext>
              </a:extLst>
            </p:cNvPr>
            <p:cNvSpPr>
              <a:spLocks/>
            </p:cNvSpPr>
            <p:nvPr userDrawn="1"/>
          </p:nvSpPr>
          <p:spPr bwMode="auto">
            <a:xfrm>
              <a:off x="3622" y="1701"/>
              <a:ext cx="27" cy="11"/>
            </a:xfrm>
            <a:custGeom>
              <a:avLst/>
              <a:gdLst>
                <a:gd name="T0" fmla="*/ 23 w 39"/>
                <a:gd name="T1" fmla="*/ 3 h 16"/>
                <a:gd name="T2" fmla="*/ 0 w 39"/>
                <a:gd name="T3" fmla="*/ 12 h 16"/>
                <a:gd name="T4" fmla="*/ 21 w 39"/>
                <a:gd name="T5" fmla="*/ 16 h 16"/>
                <a:gd name="T6" fmla="*/ 39 w 39"/>
                <a:gd name="T7" fmla="*/ 0 h 16"/>
                <a:gd name="T8" fmla="*/ 23 w 39"/>
                <a:gd name="T9" fmla="*/ 3 h 16"/>
              </a:gdLst>
              <a:ahLst/>
              <a:cxnLst>
                <a:cxn ang="0">
                  <a:pos x="T0" y="T1"/>
                </a:cxn>
                <a:cxn ang="0">
                  <a:pos x="T2" y="T3"/>
                </a:cxn>
                <a:cxn ang="0">
                  <a:pos x="T4" y="T5"/>
                </a:cxn>
                <a:cxn ang="0">
                  <a:pos x="T6" y="T7"/>
                </a:cxn>
                <a:cxn ang="0">
                  <a:pos x="T8" y="T9"/>
                </a:cxn>
              </a:cxnLst>
              <a:rect l="0" t="0" r="r" b="b"/>
              <a:pathLst>
                <a:path w="39" h="16">
                  <a:moveTo>
                    <a:pt x="23" y="3"/>
                  </a:moveTo>
                  <a:cubicBezTo>
                    <a:pt x="18" y="5"/>
                    <a:pt x="6" y="13"/>
                    <a:pt x="0" y="12"/>
                  </a:cubicBezTo>
                  <a:cubicBezTo>
                    <a:pt x="3" y="16"/>
                    <a:pt x="16" y="15"/>
                    <a:pt x="21" y="16"/>
                  </a:cubicBezTo>
                  <a:cubicBezTo>
                    <a:pt x="29" y="16"/>
                    <a:pt x="35" y="7"/>
                    <a:pt x="39" y="0"/>
                  </a:cubicBezTo>
                  <a:lnTo>
                    <a:pt x="23"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0" name="Freeform 50">
              <a:extLst>
                <a:ext uri="{FF2B5EF4-FFF2-40B4-BE49-F238E27FC236}">
                  <a16:creationId xmlns:a16="http://schemas.microsoft.com/office/drawing/2014/main" id="{C354B20D-5E83-4422-AA23-DA1D38AADC18}"/>
                </a:ext>
              </a:extLst>
            </p:cNvPr>
            <p:cNvSpPr>
              <a:spLocks/>
            </p:cNvSpPr>
            <p:nvPr userDrawn="1"/>
          </p:nvSpPr>
          <p:spPr bwMode="auto">
            <a:xfrm>
              <a:off x="3634" y="1717"/>
              <a:ext cx="16" cy="23"/>
            </a:xfrm>
            <a:custGeom>
              <a:avLst/>
              <a:gdLst>
                <a:gd name="T0" fmla="*/ 19 w 23"/>
                <a:gd name="T1" fmla="*/ 0 h 34"/>
                <a:gd name="T2" fmla="*/ 0 w 23"/>
                <a:gd name="T3" fmla="*/ 34 h 34"/>
                <a:gd name="T4" fmla="*/ 19 w 23"/>
                <a:gd name="T5" fmla="*/ 21 h 34"/>
                <a:gd name="T6" fmla="*/ 19 w 23"/>
                <a:gd name="T7" fmla="*/ 0 h 34"/>
              </a:gdLst>
              <a:ahLst/>
              <a:cxnLst>
                <a:cxn ang="0">
                  <a:pos x="T0" y="T1"/>
                </a:cxn>
                <a:cxn ang="0">
                  <a:pos x="T2" y="T3"/>
                </a:cxn>
                <a:cxn ang="0">
                  <a:pos x="T4" y="T5"/>
                </a:cxn>
                <a:cxn ang="0">
                  <a:pos x="T6" y="T7"/>
                </a:cxn>
              </a:cxnLst>
              <a:rect l="0" t="0" r="r" b="b"/>
              <a:pathLst>
                <a:path w="23" h="34">
                  <a:moveTo>
                    <a:pt x="19" y="0"/>
                  </a:moveTo>
                  <a:cubicBezTo>
                    <a:pt x="3" y="4"/>
                    <a:pt x="13" y="23"/>
                    <a:pt x="0" y="34"/>
                  </a:cubicBezTo>
                  <a:cubicBezTo>
                    <a:pt x="9" y="32"/>
                    <a:pt x="13" y="32"/>
                    <a:pt x="19" y="21"/>
                  </a:cubicBezTo>
                  <a:cubicBezTo>
                    <a:pt x="22" y="15"/>
                    <a:pt x="23" y="5"/>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1" name="Freeform 51">
              <a:extLst>
                <a:ext uri="{FF2B5EF4-FFF2-40B4-BE49-F238E27FC236}">
                  <a16:creationId xmlns:a16="http://schemas.microsoft.com/office/drawing/2014/main" id="{57981494-DC82-4EC8-990A-7DA7D61F8F43}"/>
                </a:ext>
              </a:extLst>
            </p:cNvPr>
            <p:cNvSpPr>
              <a:spLocks/>
            </p:cNvSpPr>
            <p:nvPr userDrawn="1"/>
          </p:nvSpPr>
          <p:spPr bwMode="auto">
            <a:xfrm>
              <a:off x="3559" y="1682"/>
              <a:ext cx="18" cy="26"/>
            </a:xfrm>
            <a:custGeom>
              <a:avLst/>
              <a:gdLst>
                <a:gd name="T0" fmla="*/ 3 w 26"/>
                <a:gd name="T1" fmla="*/ 16 h 39"/>
                <a:gd name="T2" fmla="*/ 9 w 26"/>
                <a:gd name="T3" fmla="*/ 39 h 39"/>
                <a:gd name="T4" fmla="*/ 17 w 26"/>
                <a:gd name="T5" fmla="*/ 0 h 39"/>
                <a:gd name="T6" fmla="*/ 3 w 26"/>
                <a:gd name="T7" fmla="*/ 16 h 39"/>
              </a:gdLst>
              <a:ahLst/>
              <a:cxnLst>
                <a:cxn ang="0">
                  <a:pos x="T0" y="T1"/>
                </a:cxn>
                <a:cxn ang="0">
                  <a:pos x="T2" y="T3"/>
                </a:cxn>
                <a:cxn ang="0">
                  <a:pos x="T4" y="T5"/>
                </a:cxn>
                <a:cxn ang="0">
                  <a:pos x="T6" y="T7"/>
                </a:cxn>
              </a:cxnLst>
              <a:rect l="0" t="0" r="r" b="b"/>
              <a:pathLst>
                <a:path w="26" h="39">
                  <a:moveTo>
                    <a:pt x="3" y="16"/>
                  </a:moveTo>
                  <a:cubicBezTo>
                    <a:pt x="0" y="28"/>
                    <a:pt x="3" y="31"/>
                    <a:pt x="9" y="39"/>
                  </a:cubicBezTo>
                  <a:cubicBezTo>
                    <a:pt x="6" y="21"/>
                    <a:pt x="26" y="14"/>
                    <a:pt x="17" y="0"/>
                  </a:cubicBezTo>
                  <a:cubicBezTo>
                    <a:pt x="10" y="2"/>
                    <a:pt x="5" y="10"/>
                    <a:pt x="3" y="16"/>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2" name="Freeform 52">
              <a:extLst>
                <a:ext uri="{FF2B5EF4-FFF2-40B4-BE49-F238E27FC236}">
                  <a16:creationId xmlns:a16="http://schemas.microsoft.com/office/drawing/2014/main" id="{822CEB55-5A58-4B49-AD8A-1B30A5F6E088}"/>
                </a:ext>
              </a:extLst>
            </p:cNvPr>
            <p:cNvSpPr>
              <a:spLocks/>
            </p:cNvSpPr>
            <p:nvPr userDrawn="1"/>
          </p:nvSpPr>
          <p:spPr bwMode="auto">
            <a:xfrm>
              <a:off x="3608" y="1714"/>
              <a:ext cx="27" cy="14"/>
            </a:xfrm>
            <a:custGeom>
              <a:avLst/>
              <a:gdLst>
                <a:gd name="T0" fmla="*/ 0 w 40"/>
                <a:gd name="T1" fmla="*/ 17 h 21"/>
                <a:gd name="T2" fmla="*/ 23 w 40"/>
                <a:gd name="T3" fmla="*/ 17 h 21"/>
                <a:gd name="T4" fmla="*/ 40 w 40"/>
                <a:gd name="T5" fmla="*/ 7 h 21"/>
                <a:gd name="T6" fmla="*/ 0 w 40"/>
                <a:gd name="T7" fmla="*/ 17 h 21"/>
              </a:gdLst>
              <a:ahLst/>
              <a:cxnLst>
                <a:cxn ang="0">
                  <a:pos x="T0" y="T1"/>
                </a:cxn>
                <a:cxn ang="0">
                  <a:pos x="T2" y="T3"/>
                </a:cxn>
                <a:cxn ang="0">
                  <a:pos x="T4" y="T5"/>
                </a:cxn>
                <a:cxn ang="0">
                  <a:pos x="T6" y="T7"/>
                </a:cxn>
              </a:cxnLst>
              <a:rect l="0" t="0" r="r" b="b"/>
              <a:pathLst>
                <a:path w="40" h="21">
                  <a:moveTo>
                    <a:pt x="0" y="17"/>
                  </a:moveTo>
                  <a:cubicBezTo>
                    <a:pt x="0" y="21"/>
                    <a:pt x="16" y="20"/>
                    <a:pt x="23" y="17"/>
                  </a:cubicBezTo>
                  <a:cubicBezTo>
                    <a:pt x="27" y="16"/>
                    <a:pt x="39" y="11"/>
                    <a:pt x="40" y="7"/>
                  </a:cubicBezTo>
                  <a:cubicBezTo>
                    <a:pt x="12" y="0"/>
                    <a:pt x="22" y="11"/>
                    <a:pt x="0" y="17"/>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3" name="Freeform 53">
              <a:extLst>
                <a:ext uri="{FF2B5EF4-FFF2-40B4-BE49-F238E27FC236}">
                  <a16:creationId xmlns:a16="http://schemas.microsoft.com/office/drawing/2014/main" id="{6C836365-3B40-4A4C-B4E8-4105DC3438A5}"/>
                </a:ext>
              </a:extLst>
            </p:cNvPr>
            <p:cNvSpPr>
              <a:spLocks/>
            </p:cNvSpPr>
            <p:nvPr userDrawn="1"/>
          </p:nvSpPr>
          <p:spPr bwMode="auto">
            <a:xfrm>
              <a:off x="3631" y="1685"/>
              <a:ext cx="25" cy="15"/>
            </a:xfrm>
            <a:custGeom>
              <a:avLst/>
              <a:gdLst>
                <a:gd name="T0" fmla="*/ 0 w 37"/>
                <a:gd name="T1" fmla="*/ 18 h 22"/>
                <a:gd name="T2" fmla="*/ 23 w 37"/>
                <a:gd name="T3" fmla="*/ 14 h 22"/>
                <a:gd name="T4" fmla="*/ 37 w 37"/>
                <a:gd name="T5" fmla="*/ 1 h 22"/>
                <a:gd name="T6" fmla="*/ 0 w 37"/>
                <a:gd name="T7" fmla="*/ 18 h 22"/>
              </a:gdLst>
              <a:ahLst/>
              <a:cxnLst>
                <a:cxn ang="0">
                  <a:pos x="T0" y="T1"/>
                </a:cxn>
                <a:cxn ang="0">
                  <a:pos x="T2" y="T3"/>
                </a:cxn>
                <a:cxn ang="0">
                  <a:pos x="T4" y="T5"/>
                </a:cxn>
                <a:cxn ang="0">
                  <a:pos x="T6" y="T7"/>
                </a:cxn>
              </a:cxnLst>
              <a:rect l="0" t="0" r="r" b="b"/>
              <a:pathLst>
                <a:path w="37" h="22">
                  <a:moveTo>
                    <a:pt x="0" y="18"/>
                  </a:moveTo>
                  <a:cubicBezTo>
                    <a:pt x="1" y="22"/>
                    <a:pt x="16" y="18"/>
                    <a:pt x="23" y="14"/>
                  </a:cubicBezTo>
                  <a:cubicBezTo>
                    <a:pt x="26" y="12"/>
                    <a:pt x="37" y="6"/>
                    <a:pt x="37" y="1"/>
                  </a:cubicBezTo>
                  <a:cubicBezTo>
                    <a:pt x="9" y="0"/>
                    <a:pt x="20" y="8"/>
                    <a:pt x="0" y="18"/>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4" name="Freeform 54">
              <a:extLst>
                <a:ext uri="{FF2B5EF4-FFF2-40B4-BE49-F238E27FC236}">
                  <a16:creationId xmlns:a16="http://schemas.microsoft.com/office/drawing/2014/main" id="{81AEA284-BB1F-477A-AFF4-16147C89915C}"/>
                </a:ext>
              </a:extLst>
            </p:cNvPr>
            <p:cNvSpPr>
              <a:spLocks/>
            </p:cNvSpPr>
            <p:nvPr userDrawn="1"/>
          </p:nvSpPr>
          <p:spPr bwMode="auto">
            <a:xfrm>
              <a:off x="3542" y="1671"/>
              <a:ext cx="26" cy="18"/>
            </a:xfrm>
            <a:custGeom>
              <a:avLst/>
              <a:gdLst>
                <a:gd name="T0" fmla="*/ 37 w 37"/>
                <a:gd name="T1" fmla="*/ 2 h 27"/>
                <a:gd name="T2" fmla="*/ 19 w 37"/>
                <a:gd name="T3" fmla="*/ 8 h 27"/>
                <a:gd name="T4" fmla="*/ 3 w 37"/>
                <a:gd name="T5" fmla="*/ 25 h 27"/>
                <a:gd name="T6" fmla="*/ 37 w 37"/>
                <a:gd name="T7" fmla="*/ 2 h 27"/>
              </a:gdLst>
              <a:ahLst/>
              <a:cxnLst>
                <a:cxn ang="0">
                  <a:pos x="T0" y="T1"/>
                </a:cxn>
                <a:cxn ang="0">
                  <a:pos x="T2" y="T3"/>
                </a:cxn>
                <a:cxn ang="0">
                  <a:pos x="T4" y="T5"/>
                </a:cxn>
                <a:cxn ang="0">
                  <a:pos x="T6" y="T7"/>
                </a:cxn>
              </a:cxnLst>
              <a:rect l="0" t="0" r="r" b="b"/>
              <a:pathLst>
                <a:path w="37" h="27">
                  <a:moveTo>
                    <a:pt x="37" y="2"/>
                  </a:moveTo>
                  <a:cubicBezTo>
                    <a:pt x="33" y="0"/>
                    <a:pt x="21" y="6"/>
                    <a:pt x="19" y="8"/>
                  </a:cubicBezTo>
                  <a:cubicBezTo>
                    <a:pt x="11" y="11"/>
                    <a:pt x="0" y="22"/>
                    <a:pt x="3" y="25"/>
                  </a:cubicBezTo>
                  <a:cubicBezTo>
                    <a:pt x="22" y="13"/>
                    <a:pt x="23" y="27"/>
                    <a:pt x="3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5" name="Freeform 55">
              <a:extLst>
                <a:ext uri="{FF2B5EF4-FFF2-40B4-BE49-F238E27FC236}">
                  <a16:creationId xmlns:a16="http://schemas.microsoft.com/office/drawing/2014/main" id="{907C1C67-5226-4893-90A2-5E94DD022692}"/>
                </a:ext>
              </a:extLst>
            </p:cNvPr>
            <p:cNvSpPr>
              <a:spLocks/>
            </p:cNvSpPr>
            <p:nvPr userDrawn="1"/>
          </p:nvSpPr>
          <p:spPr bwMode="auto">
            <a:xfrm>
              <a:off x="3594" y="1635"/>
              <a:ext cx="22" cy="11"/>
            </a:xfrm>
            <a:custGeom>
              <a:avLst/>
              <a:gdLst>
                <a:gd name="T0" fmla="*/ 0 w 32"/>
                <a:gd name="T1" fmla="*/ 5 h 15"/>
                <a:gd name="T2" fmla="*/ 20 w 32"/>
                <a:gd name="T3" fmla="*/ 15 h 15"/>
                <a:gd name="T4" fmla="*/ 32 w 32"/>
                <a:gd name="T5" fmla="*/ 10 h 15"/>
                <a:gd name="T6" fmla="*/ 0 w 32"/>
                <a:gd name="T7" fmla="*/ 5 h 15"/>
              </a:gdLst>
              <a:ahLst/>
              <a:cxnLst>
                <a:cxn ang="0">
                  <a:pos x="T0" y="T1"/>
                </a:cxn>
                <a:cxn ang="0">
                  <a:pos x="T2" y="T3"/>
                </a:cxn>
                <a:cxn ang="0">
                  <a:pos x="T4" y="T5"/>
                </a:cxn>
                <a:cxn ang="0">
                  <a:pos x="T6" y="T7"/>
                </a:cxn>
              </a:cxnLst>
              <a:rect l="0" t="0" r="r" b="b"/>
              <a:pathLst>
                <a:path w="32" h="15">
                  <a:moveTo>
                    <a:pt x="0" y="5"/>
                  </a:moveTo>
                  <a:cubicBezTo>
                    <a:pt x="9" y="8"/>
                    <a:pt x="14" y="14"/>
                    <a:pt x="20" y="15"/>
                  </a:cubicBezTo>
                  <a:cubicBezTo>
                    <a:pt x="28" y="15"/>
                    <a:pt x="30" y="13"/>
                    <a:pt x="32" y="10"/>
                  </a:cubicBezTo>
                  <a:cubicBezTo>
                    <a:pt x="29" y="0"/>
                    <a:pt x="9" y="1"/>
                    <a:pt x="0" y="5"/>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6" name="Freeform 56">
              <a:extLst>
                <a:ext uri="{FF2B5EF4-FFF2-40B4-BE49-F238E27FC236}">
                  <a16:creationId xmlns:a16="http://schemas.microsoft.com/office/drawing/2014/main" id="{4D1B4D09-5F0F-43A9-A4F0-96F97ADB5E42}"/>
                </a:ext>
              </a:extLst>
            </p:cNvPr>
            <p:cNvSpPr>
              <a:spLocks/>
            </p:cNvSpPr>
            <p:nvPr userDrawn="1"/>
          </p:nvSpPr>
          <p:spPr bwMode="auto">
            <a:xfrm>
              <a:off x="3614" y="1646"/>
              <a:ext cx="13" cy="22"/>
            </a:xfrm>
            <a:custGeom>
              <a:avLst/>
              <a:gdLst>
                <a:gd name="T0" fmla="*/ 14 w 18"/>
                <a:gd name="T1" fmla="*/ 32 h 32"/>
                <a:gd name="T2" fmla="*/ 16 w 18"/>
                <a:gd name="T3" fmla="*/ 10 h 32"/>
                <a:gd name="T4" fmla="*/ 8 w 18"/>
                <a:gd name="T5" fmla="*/ 0 h 32"/>
                <a:gd name="T6" fmla="*/ 14 w 18"/>
                <a:gd name="T7" fmla="*/ 32 h 32"/>
              </a:gdLst>
              <a:ahLst/>
              <a:cxnLst>
                <a:cxn ang="0">
                  <a:pos x="T0" y="T1"/>
                </a:cxn>
                <a:cxn ang="0">
                  <a:pos x="T2" y="T3"/>
                </a:cxn>
                <a:cxn ang="0">
                  <a:pos x="T4" y="T5"/>
                </a:cxn>
                <a:cxn ang="0">
                  <a:pos x="T6" y="T7"/>
                </a:cxn>
              </a:cxnLst>
              <a:rect l="0" t="0" r="r" b="b"/>
              <a:pathLst>
                <a:path w="18" h="32">
                  <a:moveTo>
                    <a:pt x="14" y="32"/>
                  </a:moveTo>
                  <a:cubicBezTo>
                    <a:pt x="14" y="22"/>
                    <a:pt x="18" y="16"/>
                    <a:pt x="16" y="10"/>
                  </a:cubicBezTo>
                  <a:cubicBezTo>
                    <a:pt x="14" y="2"/>
                    <a:pt x="11" y="1"/>
                    <a:pt x="8" y="0"/>
                  </a:cubicBezTo>
                  <a:cubicBezTo>
                    <a:pt x="0" y="6"/>
                    <a:pt x="7" y="24"/>
                    <a:pt x="14" y="3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7" name="Freeform 57">
              <a:extLst>
                <a:ext uri="{FF2B5EF4-FFF2-40B4-BE49-F238E27FC236}">
                  <a16:creationId xmlns:a16="http://schemas.microsoft.com/office/drawing/2014/main" id="{562508A5-0578-4C10-AA7A-405FF527E4C9}"/>
                </a:ext>
              </a:extLst>
            </p:cNvPr>
            <p:cNvSpPr>
              <a:spLocks/>
            </p:cNvSpPr>
            <p:nvPr userDrawn="1"/>
          </p:nvSpPr>
          <p:spPr bwMode="auto">
            <a:xfrm>
              <a:off x="3574" y="1643"/>
              <a:ext cx="26" cy="14"/>
            </a:xfrm>
            <a:custGeom>
              <a:avLst/>
              <a:gdLst>
                <a:gd name="T0" fmla="*/ 27 w 38"/>
                <a:gd name="T1" fmla="*/ 2 h 20"/>
                <a:gd name="T2" fmla="*/ 0 w 38"/>
                <a:gd name="T3" fmla="*/ 9 h 20"/>
                <a:gd name="T4" fmla="*/ 30 w 38"/>
                <a:gd name="T5" fmla="*/ 15 h 20"/>
                <a:gd name="T6" fmla="*/ 38 w 38"/>
                <a:gd name="T7" fmla="*/ 11 h 20"/>
                <a:gd name="T8" fmla="*/ 27 w 38"/>
                <a:gd name="T9" fmla="*/ 2 h 20"/>
              </a:gdLst>
              <a:ahLst/>
              <a:cxnLst>
                <a:cxn ang="0">
                  <a:pos x="T0" y="T1"/>
                </a:cxn>
                <a:cxn ang="0">
                  <a:pos x="T2" y="T3"/>
                </a:cxn>
                <a:cxn ang="0">
                  <a:pos x="T4" y="T5"/>
                </a:cxn>
                <a:cxn ang="0">
                  <a:pos x="T6" y="T7"/>
                </a:cxn>
                <a:cxn ang="0">
                  <a:pos x="T8" y="T9"/>
                </a:cxn>
              </a:cxnLst>
              <a:rect l="0" t="0" r="r" b="b"/>
              <a:pathLst>
                <a:path w="38" h="20">
                  <a:moveTo>
                    <a:pt x="27" y="2"/>
                  </a:moveTo>
                  <a:cubicBezTo>
                    <a:pt x="19" y="0"/>
                    <a:pt x="5" y="5"/>
                    <a:pt x="0" y="9"/>
                  </a:cubicBezTo>
                  <a:cubicBezTo>
                    <a:pt x="11" y="8"/>
                    <a:pt x="17" y="20"/>
                    <a:pt x="30" y="15"/>
                  </a:cubicBezTo>
                  <a:cubicBezTo>
                    <a:pt x="38" y="11"/>
                    <a:pt x="38" y="11"/>
                    <a:pt x="38" y="11"/>
                  </a:cubicBezTo>
                  <a:cubicBezTo>
                    <a:pt x="35" y="6"/>
                    <a:pt x="31" y="4"/>
                    <a:pt x="27"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8" name="Freeform 58">
              <a:extLst>
                <a:ext uri="{FF2B5EF4-FFF2-40B4-BE49-F238E27FC236}">
                  <a16:creationId xmlns:a16="http://schemas.microsoft.com/office/drawing/2014/main" id="{B930E1D0-9E5B-47CF-8079-A8404C2D02F2}"/>
                </a:ext>
              </a:extLst>
            </p:cNvPr>
            <p:cNvSpPr>
              <a:spLocks/>
            </p:cNvSpPr>
            <p:nvPr userDrawn="1"/>
          </p:nvSpPr>
          <p:spPr bwMode="auto">
            <a:xfrm>
              <a:off x="3602" y="1651"/>
              <a:ext cx="14" cy="25"/>
            </a:xfrm>
            <a:custGeom>
              <a:avLst/>
              <a:gdLst>
                <a:gd name="T0" fmla="*/ 2 w 20"/>
                <a:gd name="T1" fmla="*/ 11 h 37"/>
                <a:gd name="T2" fmla="*/ 10 w 20"/>
                <a:gd name="T3" fmla="*/ 37 h 37"/>
                <a:gd name="T4" fmla="*/ 14 w 20"/>
                <a:gd name="T5" fmla="*/ 8 h 37"/>
                <a:gd name="T6" fmla="*/ 10 w 20"/>
                <a:gd name="T7" fmla="*/ 0 h 37"/>
                <a:gd name="T8" fmla="*/ 2 w 20"/>
                <a:gd name="T9" fmla="*/ 11 h 37"/>
              </a:gdLst>
              <a:ahLst/>
              <a:cxnLst>
                <a:cxn ang="0">
                  <a:pos x="T0" y="T1"/>
                </a:cxn>
                <a:cxn ang="0">
                  <a:pos x="T2" y="T3"/>
                </a:cxn>
                <a:cxn ang="0">
                  <a:pos x="T4" y="T5"/>
                </a:cxn>
                <a:cxn ang="0">
                  <a:pos x="T6" y="T7"/>
                </a:cxn>
                <a:cxn ang="0">
                  <a:pos x="T8" y="T9"/>
                </a:cxn>
              </a:cxnLst>
              <a:rect l="0" t="0" r="r" b="b"/>
              <a:pathLst>
                <a:path w="20" h="37">
                  <a:moveTo>
                    <a:pt x="2" y="11"/>
                  </a:moveTo>
                  <a:cubicBezTo>
                    <a:pt x="0" y="19"/>
                    <a:pt x="6" y="33"/>
                    <a:pt x="10" y="37"/>
                  </a:cubicBezTo>
                  <a:cubicBezTo>
                    <a:pt x="9" y="27"/>
                    <a:pt x="20" y="20"/>
                    <a:pt x="14" y="8"/>
                  </a:cubicBezTo>
                  <a:cubicBezTo>
                    <a:pt x="10" y="0"/>
                    <a:pt x="10" y="0"/>
                    <a:pt x="10" y="0"/>
                  </a:cubicBezTo>
                  <a:cubicBezTo>
                    <a:pt x="6" y="3"/>
                    <a:pt x="3" y="6"/>
                    <a:pt x="2" y="11"/>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39" name="Freeform 59">
              <a:extLst>
                <a:ext uri="{FF2B5EF4-FFF2-40B4-BE49-F238E27FC236}">
                  <a16:creationId xmlns:a16="http://schemas.microsoft.com/office/drawing/2014/main" id="{5ADAA5EB-DEB3-40A7-8E1D-9FEAA6483A16}"/>
                </a:ext>
              </a:extLst>
            </p:cNvPr>
            <p:cNvSpPr>
              <a:spLocks/>
            </p:cNvSpPr>
            <p:nvPr userDrawn="1"/>
          </p:nvSpPr>
          <p:spPr bwMode="auto">
            <a:xfrm>
              <a:off x="3610" y="1731"/>
              <a:ext cx="21" cy="14"/>
            </a:xfrm>
            <a:custGeom>
              <a:avLst/>
              <a:gdLst>
                <a:gd name="T0" fmla="*/ 32 w 32"/>
                <a:gd name="T1" fmla="*/ 0 h 21"/>
                <a:gd name="T2" fmla="*/ 23 w 32"/>
                <a:gd name="T3" fmla="*/ 0 h 21"/>
                <a:gd name="T4" fmla="*/ 0 w 32"/>
                <a:gd name="T5" fmla="*/ 20 h 21"/>
                <a:gd name="T6" fmla="*/ 27 w 32"/>
                <a:gd name="T7" fmla="*/ 12 h 21"/>
                <a:gd name="T8" fmla="*/ 32 w 32"/>
                <a:gd name="T9" fmla="*/ 0 h 21"/>
              </a:gdLst>
              <a:ahLst/>
              <a:cxnLst>
                <a:cxn ang="0">
                  <a:pos x="T0" y="T1"/>
                </a:cxn>
                <a:cxn ang="0">
                  <a:pos x="T2" y="T3"/>
                </a:cxn>
                <a:cxn ang="0">
                  <a:pos x="T4" y="T5"/>
                </a:cxn>
                <a:cxn ang="0">
                  <a:pos x="T6" y="T7"/>
                </a:cxn>
                <a:cxn ang="0">
                  <a:pos x="T8" y="T9"/>
                </a:cxn>
              </a:cxnLst>
              <a:rect l="0" t="0" r="r" b="b"/>
              <a:pathLst>
                <a:path w="32" h="21">
                  <a:moveTo>
                    <a:pt x="32" y="0"/>
                  </a:moveTo>
                  <a:cubicBezTo>
                    <a:pt x="23" y="0"/>
                    <a:pt x="23" y="0"/>
                    <a:pt x="23" y="0"/>
                  </a:cubicBezTo>
                  <a:cubicBezTo>
                    <a:pt x="9" y="2"/>
                    <a:pt x="10" y="16"/>
                    <a:pt x="0" y="20"/>
                  </a:cubicBezTo>
                  <a:cubicBezTo>
                    <a:pt x="6" y="21"/>
                    <a:pt x="21" y="19"/>
                    <a:pt x="27" y="12"/>
                  </a:cubicBezTo>
                  <a:cubicBezTo>
                    <a:pt x="30" y="9"/>
                    <a:pt x="31" y="5"/>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0" name="Freeform 60">
              <a:extLst>
                <a:ext uri="{FF2B5EF4-FFF2-40B4-BE49-F238E27FC236}">
                  <a16:creationId xmlns:a16="http://schemas.microsoft.com/office/drawing/2014/main" id="{77E24C52-42CA-4BE2-B236-12EB366BAB6C}"/>
                </a:ext>
              </a:extLst>
            </p:cNvPr>
            <p:cNvSpPr>
              <a:spLocks/>
            </p:cNvSpPr>
            <p:nvPr userDrawn="1"/>
          </p:nvSpPr>
          <p:spPr bwMode="auto">
            <a:xfrm>
              <a:off x="3559" y="1655"/>
              <a:ext cx="24" cy="14"/>
            </a:xfrm>
            <a:custGeom>
              <a:avLst/>
              <a:gdLst>
                <a:gd name="T0" fmla="*/ 16 w 36"/>
                <a:gd name="T1" fmla="*/ 2 h 20"/>
                <a:gd name="T2" fmla="*/ 0 w 36"/>
                <a:gd name="T3" fmla="*/ 19 h 20"/>
                <a:gd name="T4" fmla="*/ 36 w 36"/>
                <a:gd name="T5" fmla="*/ 4 h 20"/>
                <a:gd name="T6" fmla="*/ 16 w 36"/>
                <a:gd name="T7" fmla="*/ 2 h 20"/>
              </a:gdLst>
              <a:ahLst/>
              <a:cxnLst>
                <a:cxn ang="0">
                  <a:pos x="T0" y="T1"/>
                </a:cxn>
                <a:cxn ang="0">
                  <a:pos x="T2" y="T3"/>
                </a:cxn>
                <a:cxn ang="0">
                  <a:pos x="T4" y="T5"/>
                </a:cxn>
                <a:cxn ang="0">
                  <a:pos x="T6" y="T7"/>
                </a:cxn>
              </a:cxnLst>
              <a:rect l="0" t="0" r="r" b="b"/>
              <a:pathLst>
                <a:path w="36" h="20">
                  <a:moveTo>
                    <a:pt x="16" y="2"/>
                  </a:moveTo>
                  <a:cubicBezTo>
                    <a:pt x="4" y="6"/>
                    <a:pt x="3" y="10"/>
                    <a:pt x="0" y="19"/>
                  </a:cubicBezTo>
                  <a:cubicBezTo>
                    <a:pt x="13" y="7"/>
                    <a:pt x="30" y="20"/>
                    <a:pt x="36" y="4"/>
                  </a:cubicBezTo>
                  <a:cubicBezTo>
                    <a:pt x="31" y="0"/>
                    <a:pt x="21" y="0"/>
                    <a:pt x="16" y="2"/>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1" name="Freeform 61">
              <a:extLst>
                <a:ext uri="{FF2B5EF4-FFF2-40B4-BE49-F238E27FC236}">
                  <a16:creationId xmlns:a16="http://schemas.microsoft.com/office/drawing/2014/main" id="{81490CF2-BADA-4546-BC7B-7D4CCD73CF8A}"/>
                </a:ext>
              </a:extLst>
            </p:cNvPr>
            <p:cNvSpPr>
              <a:spLocks/>
            </p:cNvSpPr>
            <p:nvPr userDrawn="1"/>
          </p:nvSpPr>
          <p:spPr bwMode="auto">
            <a:xfrm>
              <a:off x="3588" y="1659"/>
              <a:ext cx="15" cy="27"/>
            </a:xfrm>
            <a:custGeom>
              <a:avLst/>
              <a:gdLst>
                <a:gd name="T0" fmla="*/ 1 w 22"/>
                <a:gd name="T1" fmla="*/ 19 h 39"/>
                <a:gd name="T2" fmla="*/ 13 w 22"/>
                <a:gd name="T3" fmla="*/ 39 h 39"/>
                <a:gd name="T4" fmla="*/ 9 w 22"/>
                <a:gd name="T5" fmla="*/ 0 h 39"/>
                <a:gd name="T6" fmla="*/ 1 w 22"/>
                <a:gd name="T7" fmla="*/ 19 h 39"/>
              </a:gdLst>
              <a:ahLst/>
              <a:cxnLst>
                <a:cxn ang="0">
                  <a:pos x="T0" y="T1"/>
                </a:cxn>
                <a:cxn ang="0">
                  <a:pos x="T2" y="T3"/>
                </a:cxn>
                <a:cxn ang="0">
                  <a:pos x="T4" y="T5"/>
                </a:cxn>
                <a:cxn ang="0">
                  <a:pos x="T6" y="T7"/>
                </a:cxn>
              </a:cxnLst>
              <a:rect l="0" t="0" r="r" b="b"/>
              <a:pathLst>
                <a:path w="22" h="39">
                  <a:moveTo>
                    <a:pt x="1" y="19"/>
                  </a:moveTo>
                  <a:cubicBezTo>
                    <a:pt x="2" y="32"/>
                    <a:pt x="5" y="34"/>
                    <a:pt x="13" y="39"/>
                  </a:cubicBezTo>
                  <a:cubicBezTo>
                    <a:pt x="5" y="23"/>
                    <a:pt x="22" y="10"/>
                    <a:pt x="9" y="0"/>
                  </a:cubicBezTo>
                  <a:cubicBezTo>
                    <a:pt x="3" y="4"/>
                    <a:pt x="0" y="13"/>
                    <a:pt x="1" y="19"/>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sp>
          <p:nvSpPr>
            <p:cNvPr id="242" name="Freeform 62">
              <a:extLst>
                <a:ext uri="{FF2B5EF4-FFF2-40B4-BE49-F238E27FC236}">
                  <a16:creationId xmlns:a16="http://schemas.microsoft.com/office/drawing/2014/main" id="{73F9C922-5F78-4C16-AB8C-748B7E92C568}"/>
                </a:ext>
              </a:extLst>
            </p:cNvPr>
            <p:cNvSpPr>
              <a:spLocks/>
            </p:cNvSpPr>
            <p:nvPr userDrawn="1"/>
          </p:nvSpPr>
          <p:spPr bwMode="auto">
            <a:xfrm>
              <a:off x="3578" y="1672"/>
              <a:ext cx="9" cy="26"/>
            </a:xfrm>
            <a:custGeom>
              <a:avLst/>
              <a:gdLst>
                <a:gd name="T0" fmla="*/ 1 w 13"/>
                <a:gd name="T1" fmla="*/ 0 h 39"/>
                <a:gd name="T2" fmla="*/ 8 w 13"/>
                <a:gd name="T3" fmla="*/ 39 h 39"/>
                <a:gd name="T4" fmla="*/ 9 w 13"/>
                <a:gd name="T5" fmla="*/ 10 h 39"/>
                <a:gd name="T6" fmla="*/ 1 w 13"/>
                <a:gd name="T7" fmla="*/ 0 h 39"/>
              </a:gdLst>
              <a:ahLst/>
              <a:cxnLst>
                <a:cxn ang="0">
                  <a:pos x="T0" y="T1"/>
                </a:cxn>
                <a:cxn ang="0">
                  <a:pos x="T2" y="T3"/>
                </a:cxn>
                <a:cxn ang="0">
                  <a:pos x="T4" y="T5"/>
                </a:cxn>
                <a:cxn ang="0">
                  <a:pos x="T6" y="T7"/>
                </a:cxn>
              </a:cxnLst>
              <a:rect l="0" t="0" r="r" b="b"/>
              <a:pathLst>
                <a:path w="13" h="39">
                  <a:moveTo>
                    <a:pt x="1" y="0"/>
                  </a:moveTo>
                  <a:cubicBezTo>
                    <a:pt x="0" y="17"/>
                    <a:pt x="0" y="31"/>
                    <a:pt x="8" y="39"/>
                  </a:cubicBezTo>
                  <a:cubicBezTo>
                    <a:pt x="13" y="25"/>
                    <a:pt x="13" y="19"/>
                    <a:pt x="9" y="10"/>
                  </a:cubicBezTo>
                  <a:cubicBezTo>
                    <a:pt x="8" y="6"/>
                    <a:pt x="4"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rtl="0"/>
              <a:endParaRPr lang="en-AU" noProof="0"/>
            </a:p>
          </p:txBody>
        </p:sp>
      </p:grpSp>
    </p:spTree>
    <p:extLst>
      <p:ext uri="{BB962C8B-B14F-4D97-AF65-F5344CB8AC3E}">
        <p14:creationId xmlns:p14="http://schemas.microsoft.com/office/powerpoint/2010/main" val="2864487331"/>
      </p:ext>
    </p:extLst>
  </p:cSld>
  <p:clrMap bg1="lt1" tx1="dk1" bg2="lt2" tx2="dk2" accent1="accent1" accent2="accent2" accent3="accent3" accent4="accent4" accent5="accent5" accent6="accent6" hlink="hlink" folHlink="folHlink"/>
  <p:sldLayoutIdLst>
    <p:sldLayoutId id="2147483770" r:id="rId1"/>
    <p:sldLayoutId id="2147483719" r:id="rId2"/>
    <p:sldLayoutId id="2147483720" r:id="rId3"/>
    <p:sldLayoutId id="2147483721" r:id="rId4"/>
    <p:sldLayoutId id="2147483722" r:id="rId5"/>
    <p:sldLayoutId id="2147483768" r:id="rId6"/>
    <p:sldLayoutId id="2147483726" r:id="rId7"/>
    <p:sldLayoutId id="2147483727" r:id="rId8"/>
    <p:sldLayoutId id="2147483728" r:id="rId9"/>
    <p:sldLayoutId id="2147483729" r:id="rId10"/>
    <p:sldLayoutId id="2147483730" r:id="rId11"/>
    <p:sldLayoutId id="2147483732" r:id="rId12"/>
  </p:sldLayoutIdLst>
  <p:hf hdr="0" ftr="0" dt="0"/>
  <p:txStyles>
    <p:titleStyle>
      <a:lvl1pPr algn="l" defTabSz="914400" rtl="0" eaLnBrk="1" latinLnBrk="0" hangingPunct="1">
        <a:lnSpc>
          <a:spcPct val="90000"/>
        </a:lnSpc>
        <a:spcBef>
          <a:spcPct val="0"/>
        </a:spcBef>
        <a:buNone/>
        <a:defRPr sz="3200" b="1" kern="1200">
          <a:solidFill>
            <a:schemeClr val="tx2"/>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000" kern="1200">
          <a:solidFill>
            <a:schemeClr val="tx1"/>
          </a:solidFill>
          <a:latin typeface="+mn-lt"/>
          <a:ea typeface="+mn-ea"/>
          <a:cs typeface="+mn-cs"/>
        </a:defRPr>
      </a:lvl1pPr>
      <a:lvl2pPr marL="216000" indent="-2160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432000" indent="-216000" algn="l" defTabSz="914400" rtl="0" eaLnBrk="1" latinLnBrk="0" hangingPunct="1">
        <a:lnSpc>
          <a:spcPct val="100000"/>
        </a:lnSpc>
        <a:spcBef>
          <a:spcPts val="500"/>
        </a:spcBef>
        <a:buFont typeface="Calibri" panose="020F0502020204030204" pitchFamily="34" charset="0"/>
        <a:buChar char="–"/>
        <a:defRPr sz="2000" b="0" kern="1200">
          <a:solidFill>
            <a:schemeClr val="tx1"/>
          </a:solidFill>
          <a:latin typeface="+mn-lt"/>
          <a:ea typeface="+mn-ea"/>
          <a:cs typeface="+mn-cs"/>
        </a:defRPr>
      </a:lvl3pPr>
      <a:lvl4pPr marL="0" indent="0" algn="l" defTabSz="914400" rtl="0" eaLnBrk="1" latinLnBrk="0" hangingPunct="1">
        <a:lnSpc>
          <a:spcPct val="100000"/>
        </a:lnSpc>
        <a:spcBef>
          <a:spcPts val="500"/>
        </a:spcBef>
        <a:buFont typeface="Arial" panose="020B0604020202020204" pitchFamily="34" charset="0"/>
        <a:buNone/>
        <a:defRPr sz="2000" b="1"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20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andrew.naughton@unimelb.edu.au" TargetMode="Externa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78487"/>
            <a:ext cx="7126688" cy="3021891"/>
          </a:xfrm>
        </p:spPr>
        <p:txBody>
          <a:bodyPr/>
          <a:lstStyle/>
          <a:p>
            <a:pPr algn="ctr"/>
            <a:r>
              <a:rPr lang="en-AU" dirty="0"/>
              <a:t>COMP10001</a:t>
            </a:r>
          </a:p>
          <a:p>
            <a:pPr algn="ctr"/>
            <a:r>
              <a:rPr lang="en-AU" b="0" dirty="0"/>
              <a:t>Foundations of Computing</a:t>
            </a:r>
          </a:p>
          <a:p>
            <a:pPr algn="ctr"/>
            <a:r>
              <a:rPr lang="en-AU" b="0" dirty="0"/>
              <a:t>Semester 1, 2021</a:t>
            </a:r>
          </a:p>
          <a:p>
            <a:pPr algn="ctr"/>
            <a:r>
              <a:rPr lang="en-AU" b="0" dirty="0"/>
              <a:t>Tutorial 7</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a:t>
            </a:fld>
            <a:endParaRPr lang="en-AU" noProof="0"/>
          </a:p>
        </p:txBody>
      </p:sp>
      <p:sp>
        <p:nvSpPr>
          <p:cNvPr id="11" name="Subtitle 2">
            <a:extLst>
              <a:ext uri="{FF2B5EF4-FFF2-40B4-BE49-F238E27FC236}">
                <a16:creationId xmlns:a16="http://schemas.microsoft.com/office/drawing/2014/main" id="{81B0439D-7D52-4DD5-A5B2-A61EAE39A44E}"/>
              </a:ext>
            </a:extLst>
          </p:cNvPr>
          <p:cNvSpPr txBox="1">
            <a:spLocks/>
          </p:cNvSpPr>
          <p:nvPr/>
        </p:nvSpPr>
        <p:spPr>
          <a:xfrm>
            <a:off x="3355185" y="5039687"/>
            <a:ext cx="5481627" cy="1132513"/>
          </a:xfrm>
          <a:custGeom>
            <a:avLst/>
            <a:gdLst>
              <a:gd name="connsiteX0" fmla="*/ 0 w 4780344"/>
              <a:gd name="connsiteY0" fmla="*/ 0 h 3228280"/>
              <a:gd name="connsiteX1" fmla="*/ 4780344 w 4780344"/>
              <a:gd name="connsiteY1" fmla="*/ 0 h 3228280"/>
              <a:gd name="connsiteX2" fmla="*/ 4780344 w 4780344"/>
              <a:gd name="connsiteY2" fmla="*/ 3228280 h 3228280"/>
              <a:gd name="connsiteX3" fmla="*/ 0 w 4780344"/>
              <a:gd name="connsiteY3" fmla="*/ 3228280 h 3228280"/>
            </a:gdLst>
            <a:ahLst/>
            <a:cxnLst>
              <a:cxn ang="0">
                <a:pos x="connsiteX0" y="connsiteY0"/>
              </a:cxn>
              <a:cxn ang="0">
                <a:pos x="connsiteX1" y="connsiteY1"/>
              </a:cxn>
              <a:cxn ang="0">
                <a:pos x="connsiteX2" y="connsiteY2"/>
              </a:cxn>
              <a:cxn ang="0">
                <a:pos x="connsiteX3" y="connsiteY3"/>
              </a:cxn>
            </a:cxnLst>
            <a:rect l="l" t="t" r="r" b="b"/>
            <a:pathLst>
              <a:path w="4780344" h="3228280">
                <a:moveTo>
                  <a:pt x="0" y="0"/>
                </a:moveTo>
                <a:lnTo>
                  <a:pt x="4780344" y="0"/>
                </a:lnTo>
                <a:lnTo>
                  <a:pt x="4780344" y="3228280"/>
                </a:lnTo>
                <a:lnTo>
                  <a:pt x="0" y="3228280"/>
                </a:lnTo>
                <a:close/>
              </a:path>
            </a:pathLst>
          </a:custGeom>
          <a:noFill/>
        </p:spPr>
        <p:txBody>
          <a:bodyPr vert="horz" wrap="square" lIns="90000" tIns="90000" rIns="90000" bIns="90000" rtlCol="0" anchor="t" anchorCtr="0">
            <a:noAutofit/>
          </a:bodyPr>
          <a:lstStyle>
            <a:lvl1pPr marL="0" indent="0" algn="l" defTabSz="914400" rtl="0" eaLnBrk="1" latinLnBrk="0" hangingPunct="1">
              <a:lnSpc>
                <a:spcPct val="100000"/>
              </a:lnSpc>
              <a:spcBef>
                <a:spcPts val="500"/>
              </a:spcBef>
              <a:spcAft>
                <a:spcPts val="1200"/>
              </a:spcAft>
              <a:buFont typeface="Arial" panose="020B0604020202020204" pitchFamily="34" charset="0"/>
              <a:buNone/>
              <a:defRPr sz="3800" b="1" kern="1200">
                <a:solidFill>
                  <a:schemeClr val="bg1"/>
                </a:solidFill>
                <a:latin typeface="+mj-lt"/>
                <a:ea typeface="+mn-ea"/>
                <a:cs typeface="+mn-cs"/>
              </a:defRPr>
            </a:lvl1pPr>
            <a:lvl2pPr marL="0" indent="0" algn="l" defTabSz="914400" rtl="0" eaLnBrk="1" latinLnBrk="0" hangingPunct="1">
              <a:lnSpc>
                <a:spcPct val="100000"/>
              </a:lnSpc>
              <a:spcBef>
                <a:spcPts val="2400"/>
              </a:spcBef>
              <a:buFont typeface="Arial" panose="020B0604020202020204" pitchFamily="34" charset="0"/>
              <a:buNone/>
              <a:defRPr sz="2000" b="1" kern="1200">
                <a:solidFill>
                  <a:schemeClr val="accent2"/>
                </a:solidFill>
                <a:latin typeface="+mn-lt"/>
                <a:ea typeface="+mn-ea"/>
                <a:cs typeface="+mn-cs"/>
              </a:defRPr>
            </a:lvl2pPr>
            <a:lvl3pPr marL="0" indent="0" algn="l" defTabSz="914400" rtl="0" eaLnBrk="1" latinLnBrk="0" hangingPunct="1">
              <a:lnSpc>
                <a:spcPct val="100000"/>
              </a:lnSpc>
              <a:spcBef>
                <a:spcPts val="500"/>
              </a:spcBef>
              <a:buFont typeface="Calibri" panose="020F0502020204030204" pitchFamily="34" charset="0"/>
              <a:buNone/>
              <a:defRPr sz="1800" b="0" kern="1200">
                <a:solidFill>
                  <a:schemeClr val="accent2"/>
                </a:solidFill>
                <a:latin typeface="+mn-lt"/>
                <a:ea typeface="+mn-ea"/>
                <a:cs typeface="+mn-cs"/>
              </a:defRPr>
            </a:lvl3pPr>
            <a:lvl4pPr marL="0" indent="0" algn="l" defTabSz="914400" rtl="0" eaLnBrk="1" latinLnBrk="0" hangingPunct="1">
              <a:lnSpc>
                <a:spcPct val="100000"/>
              </a:lnSpc>
              <a:spcBef>
                <a:spcPts val="800"/>
              </a:spcBef>
              <a:buFont typeface="Arial" panose="020B0604020202020204" pitchFamily="34" charset="0"/>
              <a:buNone/>
              <a:defRPr sz="1600" b="0" kern="1200">
                <a:solidFill>
                  <a:schemeClr val="tx1"/>
                </a:solidFill>
                <a:latin typeface="+mn-lt"/>
                <a:ea typeface="+mn-ea"/>
                <a:cs typeface="+mn-cs"/>
              </a:defRPr>
            </a:lvl4pPr>
            <a:lvl5pPr marL="0" indent="0" algn="l" defTabSz="914400" rtl="0" eaLnBrk="1" latinLnBrk="0" hangingPunct="1">
              <a:lnSpc>
                <a:spcPct val="100000"/>
              </a:lnSpc>
              <a:spcBef>
                <a:spcPts val="500"/>
              </a:spcBef>
              <a:buFont typeface="Arial" panose="020B0604020202020204" pitchFamily="34" charset="0"/>
              <a:buNone/>
              <a:defRPr sz="1600" kern="1200">
                <a:solidFill>
                  <a:schemeClr val="tx2"/>
                </a:solidFill>
                <a:latin typeface="+mn-lt"/>
                <a:ea typeface="+mn-ea"/>
                <a:cs typeface="+mn-cs"/>
              </a:defRPr>
            </a:lvl5pPr>
            <a:lvl6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6pPr>
            <a:lvl7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7pPr>
            <a:lvl8pPr marL="0" indent="0" algn="l" defTabSz="914400" rtl="0" eaLnBrk="1" latinLnBrk="0" hangingPunct="1">
              <a:lnSpc>
                <a:spcPct val="100000"/>
              </a:lnSpc>
              <a:spcBef>
                <a:spcPts val="500"/>
              </a:spcBef>
              <a:buFont typeface="Arial" panose="020B0604020202020204" pitchFamily="34" charset="0"/>
              <a:buNone/>
              <a:defRPr sz="1600" kern="1200">
                <a:solidFill>
                  <a:schemeClr val="tx1"/>
                </a:solidFill>
                <a:latin typeface="+mn-lt"/>
                <a:ea typeface="+mn-ea"/>
                <a:cs typeface="+mn-cs"/>
              </a:defRPr>
            </a:lvl8pPr>
            <a:lvl9pPr marL="0" indent="0" algn="l" defTabSz="914400" rtl="0" eaLnBrk="1" latinLnBrk="0" hangingPunct="1">
              <a:lnSpc>
                <a:spcPct val="100000"/>
              </a:lnSpc>
              <a:spcBef>
                <a:spcPts val="500"/>
              </a:spcBef>
              <a:buFont typeface="Arial" panose="020B0604020202020204" pitchFamily="34" charset="0"/>
              <a:buNone/>
              <a:defRPr sz="1600" kern="1200">
                <a:solidFill>
                  <a:schemeClr val="accent2"/>
                </a:solidFill>
                <a:latin typeface="+mn-lt"/>
                <a:ea typeface="+mn-ea"/>
                <a:cs typeface="+mn-cs"/>
              </a:defRPr>
            </a:lvl9pPr>
          </a:lstStyle>
          <a:p>
            <a:pPr algn="ctr"/>
            <a:r>
              <a:rPr lang="en-AU" sz="2400" b="0" dirty="0"/>
              <a:t>Andrew Naughton</a:t>
            </a:r>
          </a:p>
          <a:p>
            <a:pPr algn="ctr"/>
            <a:r>
              <a:rPr lang="en-AU" sz="2400" b="0" dirty="0">
                <a:solidFill>
                  <a:srgbClr val="FFC000"/>
                </a:solidFill>
                <a:hlinkClick r:id="rId2">
                  <a:extLst>
                    <a:ext uri="{A12FA001-AC4F-418D-AE19-62706E023703}">
                      <ahyp:hlinkClr xmlns:ahyp="http://schemas.microsoft.com/office/drawing/2018/hyperlinkcolor" val="tx"/>
                    </a:ext>
                  </a:extLst>
                </a:hlinkClick>
              </a:rPr>
              <a:t>andrew.naughton@unimelb.edu.au</a:t>
            </a:r>
            <a:endParaRPr lang="en-AU" sz="2400" b="0" dirty="0">
              <a:solidFill>
                <a:srgbClr val="FFC000"/>
              </a:solidFill>
            </a:endParaRPr>
          </a:p>
          <a:p>
            <a:pPr algn="ctr"/>
            <a:endParaRPr lang="en-AU" sz="2000" b="0" dirty="0"/>
          </a:p>
        </p:txBody>
      </p:sp>
    </p:spTree>
    <p:extLst>
      <p:ext uri="{BB962C8B-B14F-4D97-AF65-F5344CB8AC3E}">
        <p14:creationId xmlns:p14="http://schemas.microsoft.com/office/powerpoint/2010/main" val="28518948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3" y="950638"/>
            <a:ext cx="7629441" cy="950981"/>
          </a:xfrm>
        </p:spPr>
        <p:txBody>
          <a:bodyPr/>
          <a:lstStyle/>
          <a:p>
            <a:pPr algn="ctr"/>
            <a:r>
              <a:rPr lang="en-AU" dirty="0"/>
              <a:t>Diagnostic </a:t>
            </a:r>
            <a:r>
              <a:rPr lang="en-AU" dirty="0">
                <a:solidFill>
                  <a:srgbClr val="BC14C0"/>
                </a:solidFill>
              </a:rPr>
              <a:t>print</a:t>
            </a:r>
            <a:r>
              <a:rPr lang="en-AU" dirty="0"/>
              <a:t>() statements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10</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565661" y="2167287"/>
            <a:ext cx="7060677" cy="3108543"/>
          </a:xfrm>
          <a:prstGeom prst="rect">
            <a:avLst/>
          </a:prstGeom>
          <a:noFill/>
        </p:spPr>
        <p:txBody>
          <a:bodyPr wrap="square" rtlCol="0">
            <a:spAutoFit/>
          </a:bodyPr>
          <a:lstStyle/>
          <a:p>
            <a:pPr marL="457200" indent="-457200" algn="just">
              <a:buFont typeface="Wingdings" panose="05000000000000000000" pitchFamily="2" charset="2"/>
              <a:buChar char="v"/>
            </a:pPr>
            <a:r>
              <a:rPr lang="en-AU" sz="2800" dirty="0">
                <a:solidFill>
                  <a:schemeClr val="bg1"/>
                </a:solidFill>
                <a:latin typeface="+mj-lt"/>
              </a:rPr>
              <a:t>To insert </a:t>
            </a:r>
            <a:r>
              <a:rPr lang="en-AU" sz="2800" dirty="0">
                <a:solidFill>
                  <a:srgbClr val="BC14C0"/>
                </a:solidFill>
                <a:latin typeface="+mj-lt"/>
              </a:rPr>
              <a:t>print</a:t>
            </a:r>
            <a:r>
              <a:rPr lang="en-AU" sz="2800" dirty="0">
                <a:solidFill>
                  <a:schemeClr val="bg1"/>
                </a:solidFill>
                <a:latin typeface="+mj-lt"/>
              </a:rPr>
              <a:t>() statements in parts of our code to check the value of variables during execution</a:t>
            </a:r>
          </a:p>
          <a:p>
            <a:pPr marL="457200" indent="-457200" algn="just">
              <a:buFont typeface="Wingdings" panose="05000000000000000000" pitchFamily="2" charset="2"/>
              <a:buChar char="v"/>
            </a:pPr>
            <a:r>
              <a:rPr lang="en-AU" sz="2800" dirty="0">
                <a:solidFill>
                  <a:schemeClr val="bg1"/>
                </a:solidFill>
                <a:latin typeface="+mj-lt"/>
              </a:rPr>
              <a:t>Where values are unexpected or code is not running in the way we intended, we have found where the error is and can write new code to fix the problem</a:t>
            </a:r>
          </a:p>
        </p:txBody>
      </p:sp>
    </p:spTree>
    <p:extLst>
      <p:ext uri="{BB962C8B-B14F-4D97-AF65-F5344CB8AC3E}">
        <p14:creationId xmlns:p14="http://schemas.microsoft.com/office/powerpoint/2010/main" val="18622820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3" y="2953509"/>
            <a:ext cx="7126688" cy="950981"/>
          </a:xfrm>
        </p:spPr>
        <p:txBody>
          <a:bodyPr/>
          <a:lstStyle/>
          <a:p>
            <a:pPr algn="ctr"/>
            <a:r>
              <a:rPr lang="en-AU" dirty="0"/>
              <a:t>Exercises</a:t>
            </a:r>
          </a:p>
          <a:p>
            <a:pPr algn="ctr"/>
            <a:endParaRPr lang="en-AU" dirty="0"/>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11</a:t>
            </a:fld>
            <a:endParaRPr lang="en-AU" noProof="0"/>
          </a:p>
        </p:txBody>
      </p:sp>
    </p:spTree>
    <p:extLst>
      <p:ext uri="{BB962C8B-B14F-4D97-AF65-F5344CB8AC3E}">
        <p14:creationId xmlns:p14="http://schemas.microsoft.com/office/powerpoint/2010/main" val="21528104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Outline</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2</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3730819" y="2121710"/>
            <a:ext cx="4730358" cy="2400657"/>
          </a:xfrm>
          <a:prstGeom prst="rect">
            <a:avLst/>
          </a:prstGeom>
          <a:noFill/>
        </p:spPr>
        <p:txBody>
          <a:bodyPr wrap="square" rtlCol="0">
            <a:spAutoFit/>
          </a:bodyPr>
          <a:lstStyle/>
          <a:p>
            <a:pPr marL="457200" indent="-457200" algn="just">
              <a:buFont typeface="Wingdings" panose="05000000000000000000" pitchFamily="2" charset="2"/>
              <a:buChar char="v"/>
            </a:pPr>
            <a:r>
              <a:rPr lang="en-AU" sz="3000" dirty="0">
                <a:solidFill>
                  <a:schemeClr val="bg1"/>
                </a:solidFill>
                <a:latin typeface="+mj-lt"/>
              </a:rPr>
              <a:t>Returning Early</a:t>
            </a:r>
          </a:p>
          <a:p>
            <a:pPr marL="457200" indent="-457200" algn="just">
              <a:buFont typeface="Wingdings" panose="05000000000000000000" pitchFamily="2" charset="2"/>
              <a:buChar char="v"/>
            </a:pPr>
            <a:r>
              <a:rPr lang="en-AU" sz="3000" dirty="0">
                <a:solidFill>
                  <a:schemeClr val="bg1"/>
                </a:solidFill>
                <a:latin typeface="+mj-lt"/>
              </a:rPr>
              <a:t>Short circuiting</a:t>
            </a:r>
          </a:p>
          <a:p>
            <a:pPr marL="457200" indent="-457200" algn="just">
              <a:buFont typeface="Wingdings" panose="05000000000000000000" pitchFamily="2" charset="2"/>
              <a:buChar char="v"/>
            </a:pPr>
            <a:r>
              <a:rPr lang="en-AU" sz="3000" dirty="0">
                <a:solidFill>
                  <a:schemeClr val="bg1"/>
                </a:solidFill>
                <a:latin typeface="+mj-lt"/>
              </a:rPr>
              <a:t>Helper functions</a:t>
            </a:r>
          </a:p>
          <a:p>
            <a:pPr marL="457200" indent="-457200" algn="just">
              <a:buFont typeface="Wingdings" panose="05000000000000000000" pitchFamily="2" charset="2"/>
              <a:buChar char="v"/>
            </a:pPr>
            <a:r>
              <a:rPr lang="en-AU" sz="3000" dirty="0">
                <a:solidFill>
                  <a:schemeClr val="bg1"/>
                </a:solidFill>
                <a:latin typeface="+mj-lt"/>
              </a:rPr>
              <a:t>Debugging strategies</a:t>
            </a:r>
          </a:p>
          <a:p>
            <a:pPr marL="457200" indent="-457200" algn="just">
              <a:buFont typeface="Wingdings" panose="05000000000000000000" pitchFamily="2" charset="2"/>
              <a:buChar char="v"/>
            </a:pPr>
            <a:r>
              <a:rPr lang="en-AU" sz="3000" dirty="0">
                <a:solidFill>
                  <a:schemeClr val="bg1"/>
                </a:solidFill>
                <a:latin typeface="+mj-lt"/>
              </a:rPr>
              <a:t>Exercises</a:t>
            </a:r>
          </a:p>
        </p:txBody>
      </p:sp>
    </p:spTree>
    <p:extLst>
      <p:ext uri="{BB962C8B-B14F-4D97-AF65-F5344CB8AC3E}">
        <p14:creationId xmlns:p14="http://schemas.microsoft.com/office/powerpoint/2010/main" val="7336426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Returning Early</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3</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326328" y="2177844"/>
            <a:ext cx="9539340" cy="2677656"/>
          </a:xfrm>
          <a:prstGeom prst="rect">
            <a:avLst/>
          </a:prstGeom>
          <a:noFill/>
        </p:spPr>
        <p:txBody>
          <a:bodyPr wrap="square" rtlCol="0">
            <a:spAutoFit/>
          </a:bodyPr>
          <a:lstStyle/>
          <a:p>
            <a:pPr marL="457200" indent="-457200" algn="just">
              <a:buFont typeface="Wingdings" panose="05000000000000000000" pitchFamily="2" charset="2"/>
              <a:buChar char="v"/>
            </a:pPr>
            <a:r>
              <a:rPr lang="en-AU" sz="2800" dirty="0">
                <a:solidFill>
                  <a:schemeClr val="bg1"/>
                </a:solidFill>
                <a:latin typeface="+mj-lt"/>
              </a:rPr>
              <a:t>Also known as “Lazy Evaluation”</a:t>
            </a:r>
          </a:p>
          <a:p>
            <a:pPr marL="457200" indent="-457200" algn="just">
              <a:buFont typeface="Wingdings" panose="05000000000000000000" pitchFamily="2" charset="2"/>
              <a:buChar char="v"/>
            </a:pPr>
            <a:r>
              <a:rPr lang="en-AU" sz="2800" dirty="0">
                <a:solidFill>
                  <a:schemeClr val="bg1"/>
                </a:solidFill>
                <a:latin typeface="+mj-lt"/>
              </a:rPr>
              <a:t>Where during a long-running computation the answer is returned as soon as it is known</a:t>
            </a:r>
          </a:p>
          <a:p>
            <a:pPr marL="457200" indent="-457200" algn="just">
              <a:buFont typeface="Wingdings" panose="05000000000000000000" pitchFamily="2" charset="2"/>
              <a:buChar char="v"/>
            </a:pPr>
            <a:r>
              <a:rPr lang="en-AU" sz="2800" dirty="0">
                <a:solidFill>
                  <a:schemeClr val="bg1"/>
                </a:solidFill>
                <a:latin typeface="+mj-lt"/>
              </a:rPr>
              <a:t>Example:</a:t>
            </a:r>
          </a:p>
          <a:p>
            <a:pPr marL="914400" lvl="1" indent="-457200" algn="just">
              <a:buFont typeface="Wingdings" panose="05000000000000000000" pitchFamily="2" charset="2"/>
              <a:buChar char="v"/>
            </a:pPr>
            <a:r>
              <a:rPr lang="en-AU" sz="2800" dirty="0">
                <a:solidFill>
                  <a:schemeClr val="bg1"/>
                </a:solidFill>
                <a:latin typeface="+mj-lt"/>
              </a:rPr>
              <a:t>Find whether or not a list contains all positive numbers</a:t>
            </a:r>
          </a:p>
        </p:txBody>
      </p:sp>
      <p:pic>
        <p:nvPicPr>
          <p:cNvPr id="5" name="Picture 4">
            <a:extLst>
              <a:ext uri="{FF2B5EF4-FFF2-40B4-BE49-F238E27FC236}">
                <a16:creationId xmlns:a16="http://schemas.microsoft.com/office/drawing/2014/main" id="{76AD0D10-9766-4AD1-88AA-5E531A82937B}"/>
              </a:ext>
            </a:extLst>
          </p:cNvPr>
          <p:cNvPicPr>
            <a:picLocks noChangeAspect="1"/>
          </p:cNvPicPr>
          <p:nvPr/>
        </p:nvPicPr>
        <p:blipFill>
          <a:blip r:embed="rId2"/>
          <a:stretch>
            <a:fillRect/>
          </a:stretch>
        </p:blipFill>
        <p:spPr>
          <a:xfrm>
            <a:off x="4276456" y="4618288"/>
            <a:ext cx="4102069" cy="1919037"/>
          </a:xfrm>
          <a:prstGeom prst="rect">
            <a:avLst/>
          </a:prstGeom>
        </p:spPr>
      </p:pic>
    </p:spTree>
    <p:extLst>
      <p:ext uri="{BB962C8B-B14F-4D97-AF65-F5344CB8AC3E}">
        <p14:creationId xmlns:p14="http://schemas.microsoft.com/office/powerpoint/2010/main" val="533525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Returning Early</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4</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326328" y="2177844"/>
            <a:ext cx="9539340" cy="2677656"/>
          </a:xfrm>
          <a:prstGeom prst="rect">
            <a:avLst/>
          </a:prstGeom>
          <a:noFill/>
        </p:spPr>
        <p:txBody>
          <a:bodyPr wrap="square" rtlCol="0">
            <a:spAutoFit/>
          </a:bodyPr>
          <a:lstStyle/>
          <a:p>
            <a:pPr marL="457200" indent="-457200" algn="just">
              <a:buFont typeface="Wingdings" panose="05000000000000000000" pitchFamily="2" charset="2"/>
              <a:buChar char="v"/>
            </a:pPr>
            <a:r>
              <a:rPr lang="en-AU" sz="2800" dirty="0">
                <a:solidFill>
                  <a:schemeClr val="bg1"/>
                </a:solidFill>
                <a:latin typeface="+mj-lt"/>
              </a:rPr>
              <a:t>Avoids unnecessary computation. E.g.,</a:t>
            </a:r>
          </a:p>
          <a:p>
            <a:pPr marL="914400" lvl="1" indent="-457200" algn="just">
              <a:buFont typeface="Wingdings" panose="05000000000000000000" pitchFamily="2" charset="2"/>
              <a:buChar char="v"/>
            </a:pPr>
            <a:r>
              <a:rPr lang="en-AU" sz="2800" dirty="0" err="1">
                <a:solidFill>
                  <a:schemeClr val="accent5">
                    <a:lumMod val="60000"/>
                    <a:lumOff val="40000"/>
                  </a:schemeClr>
                </a:solidFill>
                <a:latin typeface="Consolas" panose="020B0609020204030204" pitchFamily="49" charset="0"/>
              </a:rPr>
              <a:t>numlist</a:t>
            </a:r>
            <a:r>
              <a:rPr lang="en-AU" sz="2800" dirty="0">
                <a:solidFill>
                  <a:schemeClr val="accent5">
                    <a:lumMod val="60000"/>
                    <a:lumOff val="40000"/>
                  </a:schemeClr>
                </a:solidFill>
                <a:latin typeface="Consolas" panose="020B0609020204030204" pitchFamily="49" charset="0"/>
              </a:rPr>
              <a:t> = [</a:t>
            </a:r>
            <a:r>
              <a:rPr lang="en-AU" sz="2800" dirty="0">
                <a:solidFill>
                  <a:srgbClr val="FF0000"/>
                </a:solidFill>
                <a:latin typeface="Consolas" panose="020B0609020204030204" pitchFamily="49" charset="0"/>
              </a:rPr>
              <a:t>-1</a:t>
            </a:r>
            <a:r>
              <a:rPr lang="en-AU" sz="2800" dirty="0">
                <a:solidFill>
                  <a:schemeClr val="accent5">
                    <a:lumMod val="60000"/>
                    <a:lumOff val="40000"/>
                  </a:schemeClr>
                </a:solidFill>
                <a:latin typeface="Consolas" panose="020B0609020204030204" pitchFamily="49" charset="0"/>
              </a:rPr>
              <a:t>,1,1,…,1]</a:t>
            </a:r>
          </a:p>
          <a:p>
            <a:pPr marL="457200" indent="-457200" algn="just">
              <a:buFont typeface="Wingdings" panose="05000000000000000000" pitchFamily="2" charset="2"/>
              <a:buChar char="v"/>
            </a:pPr>
            <a:r>
              <a:rPr lang="en-AU" sz="2800" dirty="0">
                <a:solidFill>
                  <a:schemeClr val="bg1"/>
                </a:solidFill>
                <a:latin typeface="+mj-lt"/>
              </a:rPr>
              <a:t>Increases efficiency of our program</a:t>
            </a:r>
          </a:p>
          <a:p>
            <a:pPr marL="457200" indent="-457200" algn="just">
              <a:buFont typeface="Wingdings" panose="05000000000000000000" pitchFamily="2" charset="2"/>
              <a:buChar char="v"/>
            </a:pPr>
            <a:endParaRPr lang="en-AU" sz="2800" dirty="0">
              <a:solidFill>
                <a:schemeClr val="bg1"/>
              </a:solidFill>
              <a:latin typeface="+mj-lt"/>
            </a:endParaRPr>
          </a:p>
          <a:p>
            <a:pPr marL="457200" indent="-457200" algn="just">
              <a:buFont typeface="Wingdings" panose="05000000000000000000" pitchFamily="2" charset="2"/>
              <a:buChar char="v"/>
            </a:pPr>
            <a:r>
              <a:rPr lang="en-AU" sz="2800" dirty="0">
                <a:solidFill>
                  <a:schemeClr val="bg1"/>
                </a:solidFill>
                <a:latin typeface="+mj-lt"/>
              </a:rPr>
              <a:t>This principle is also used in “Short Circuiting” in Boolean tests</a:t>
            </a:r>
          </a:p>
        </p:txBody>
      </p:sp>
    </p:spTree>
    <p:extLst>
      <p:ext uri="{BB962C8B-B14F-4D97-AF65-F5344CB8AC3E}">
        <p14:creationId xmlns:p14="http://schemas.microsoft.com/office/powerpoint/2010/main" val="12316809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Short circuiting</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5</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489522" y="2054019"/>
            <a:ext cx="11212951" cy="3539430"/>
          </a:xfrm>
          <a:prstGeom prst="rect">
            <a:avLst/>
          </a:prstGeom>
          <a:noFill/>
        </p:spPr>
        <p:txBody>
          <a:bodyPr wrap="square" rtlCol="0">
            <a:spAutoFit/>
          </a:bodyPr>
          <a:lstStyle/>
          <a:p>
            <a:pPr marL="457200" indent="-457200" algn="just">
              <a:buFont typeface="Wingdings" panose="05000000000000000000" pitchFamily="2" charset="2"/>
              <a:buChar char="v"/>
            </a:pPr>
            <a:r>
              <a:rPr lang="en-AU" sz="2800" dirty="0">
                <a:solidFill>
                  <a:schemeClr val="bg1"/>
                </a:solidFill>
                <a:latin typeface="+mj-lt"/>
              </a:rPr>
              <a:t>Typically used in </a:t>
            </a:r>
            <a:r>
              <a:rPr lang="en-AU" sz="2800" dirty="0">
                <a:solidFill>
                  <a:srgbClr val="FFC000"/>
                </a:solidFill>
                <a:latin typeface="+mj-lt"/>
              </a:rPr>
              <a:t>if </a:t>
            </a:r>
            <a:r>
              <a:rPr lang="en-AU" sz="2800" dirty="0">
                <a:solidFill>
                  <a:schemeClr val="bg1"/>
                </a:solidFill>
                <a:latin typeface="+mj-lt"/>
              </a:rPr>
              <a:t>statements</a:t>
            </a:r>
          </a:p>
          <a:p>
            <a:pPr marL="457200" indent="-457200" algn="just">
              <a:buFont typeface="Wingdings" panose="05000000000000000000" pitchFamily="2" charset="2"/>
              <a:buChar char="v"/>
            </a:pPr>
            <a:r>
              <a:rPr lang="en-AU" sz="2800" dirty="0">
                <a:solidFill>
                  <a:schemeClr val="bg1"/>
                </a:solidFill>
                <a:latin typeface="+mj-lt"/>
              </a:rPr>
              <a:t>Consider this -&gt;</a:t>
            </a:r>
          </a:p>
          <a:p>
            <a:pPr marL="457200" indent="-457200" algn="just">
              <a:buFont typeface="Wingdings" panose="05000000000000000000" pitchFamily="2" charset="2"/>
              <a:buChar char="v"/>
            </a:pPr>
            <a:endParaRPr lang="en-AU" sz="2800" dirty="0">
              <a:solidFill>
                <a:schemeClr val="bg1"/>
              </a:solidFill>
              <a:latin typeface="+mj-lt"/>
            </a:endParaRPr>
          </a:p>
          <a:p>
            <a:pPr algn="just"/>
            <a:endParaRPr lang="en-AU" sz="2800" dirty="0">
              <a:solidFill>
                <a:schemeClr val="bg1"/>
              </a:solidFill>
              <a:latin typeface="+mj-lt"/>
            </a:endParaRPr>
          </a:p>
          <a:p>
            <a:pPr marL="457200" indent="-457200" algn="just">
              <a:buFont typeface="Wingdings" panose="05000000000000000000" pitchFamily="2" charset="2"/>
              <a:buChar char="v"/>
            </a:pPr>
            <a:r>
              <a:rPr lang="en-AU" sz="2800" dirty="0">
                <a:solidFill>
                  <a:schemeClr val="bg1"/>
                </a:solidFill>
                <a:latin typeface="+mj-lt"/>
              </a:rPr>
              <a:t>Python will test if </a:t>
            </a:r>
            <a:r>
              <a:rPr lang="en-AU" sz="2800" dirty="0">
                <a:solidFill>
                  <a:schemeClr val="accent5">
                    <a:lumMod val="60000"/>
                    <a:lumOff val="40000"/>
                  </a:schemeClr>
                </a:solidFill>
                <a:latin typeface="Consolas" panose="020B0609020204030204" pitchFamily="49" charset="0"/>
              </a:rPr>
              <a:t>num</a:t>
            </a:r>
            <a:r>
              <a:rPr lang="en-AU" sz="2800" dirty="0">
                <a:solidFill>
                  <a:schemeClr val="bg1"/>
                </a:solidFill>
                <a:latin typeface="+mj-lt"/>
              </a:rPr>
              <a:t> can be converted to a digit via the first test (</a:t>
            </a:r>
            <a:r>
              <a:rPr lang="en-AU" sz="2800" dirty="0">
                <a:solidFill>
                  <a:schemeClr val="accent5">
                    <a:lumMod val="60000"/>
                    <a:lumOff val="40000"/>
                  </a:schemeClr>
                </a:solidFill>
                <a:latin typeface="Consolas" panose="020B0609020204030204" pitchFamily="49" charset="0"/>
              </a:rPr>
              <a:t>.isdigit()</a:t>
            </a:r>
            <a:r>
              <a:rPr lang="en-AU" sz="2800" dirty="0">
                <a:solidFill>
                  <a:schemeClr val="bg1"/>
                </a:solidFill>
                <a:latin typeface="+mj-lt"/>
              </a:rPr>
              <a:t>) before it attempts the conversion (</a:t>
            </a:r>
            <a:r>
              <a:rPr lang="en-AU" sz="2800" dirty="0">
                <a:solidFill>
                  <a:schemeClr val="accent5">
                    <a:lumMod val="60000"/>
                    <a:lumOff val="40000"/>
                  </a:schemeClr>
                </a:solidFill>
                <a:latin typeface="Consolas" panose="020B0609020204030204" pitchFamily="49" charset="0"/>
              </a:rPr>
              <a:t>int(num)</a:t>
            </a:r>
            <a:r>
              <a:rPr lang="en-AU" sz="2800" dirty="0">
                <a:solidFill>
                  <a:schemeClr val="bg1"/>
                </a:solidFill>
                <a:latin typeface="+mj-lt"/>
              </a:rPr>
              <a:t>)</a:t>
            </a:r>
          </a:p>
          <a:p>
            <a:pPr marL="457200" indent="-457200" algn="just">
              <a:buFont typeface="Wingdings" panose="05000000000000000000" pitchFamily="2" charset="2"/>
              <a:buChar char="v"/>
            </a:pPr>
            <a:r>
              <a:rPr lang="en-AU" sz="2800" dirty="0">
                <a:solidFill>
                  <a:schemeClr val="bg1"/>
                </a:solidFill>
                <a:latin typeface="+mj-lt"/>
              </a:rPr>
              <a:t>For </a:t>
            </a:r>
            <a:r>
              <a:rPr lang="en-AU" sz="2800" dirty="0">
                <a:solidFill>
                  <a:srgbClr val="FFC000"/>
                </a:solidFill>
                <a:latin typeface="+mj-lt"/>
              </a:rPr>
              <a:t>and</a:t>
            </a:r>
            <a:r>
              <a:rPr lang="en-AU" sz="2800" dirty="0">
                <a:solidFill>
                  <a:schemeClr val="bg1"/>
                </a:solidFill>
                <a:latin typeface="+mj-lt"/>
              </a:rPr>
              <a:t>: Will not proceed to the second test if the first test is </a:t>
            </a:r>
            <a:r>
              <a:rPr lang="en-AU" sz="2800" dirty="0">
                <a:solidFill>
                  <a:srgbClr val="FFC000"/>
                </a:solidFill>
                <a:latin typeface="+mj-lt"/>
              </a:rPr>
              <a:t>False</a:t>
            </a:r>
          </a:p>
          <a:p>
            <a:pPr marL="457200" indent="-457200" algn="just">
              <a:buFont typeface="Wingdings" panose="05000000000000000000" pitchFamily="2" charset="2"/>
              <a:buChar char="v"/>
            </a:pPr>
            <a:r>
              <a:rPr lang="en-AU" sz="2800" dirty="0">
                <a:solidFill>
                  <a:schemeClr val="bg1"/>
                </a:solidFill>
                <a:latin typeface="+mj-lt"/>
              </a:rPr>
              <a:t>For </a:t>
            </a:r>
            <a:r>
              <a:rPr lang="en-AU" sz="2800" dirty="0">
                <a:solidFill>
                  <a:srgbClr val="FFC000"/>
                </a:solidFill>
                <a:latin typeface="+mj-lt"/>
              </a:rPr>
              <a:t>or</a:t>
            </a:r>
            <a:r>
              <a:rPr lang="en-AU" sz="2800" dirty="0">
                <a:solidFill>
                  <a:schemeClr val="bg1"/>
                </a:solidFill>
                <a:latin typeface="+mj-lt"/>
              </a:rPr>
              <a:t>: Will not proceed to the second test if the first test is </a:t>
            </a:r>
            <a:r>
              <a:rPr lang="en-AU" sz="2800" dirty="0">
                <a:solidFill>
                  <a:srgbClr val="FFC000"/>
                </a:solidFill>
                <a:latin typeface="+mj-lt"/>
              </a:rPr>
              <a:t>True</a:t>
            </a:r>
          </a:p>
        </p:txBody>
      </p:sp>
      <p:pic>
        <p:nvPicPr>
          <p:cNvPr id="5" name="Picture 4">
            <a:extLst>
              <a:ext uri="{FF2B5EF4-FFF2-40B4-BE49-F238E27FC236}">
                <a16:creationId xmlns:a16="http://schemas.microsoft.com/office/drawing/2014/main" id="{C3FFED2D-1709-4A39-A2CE-4131C7573286}"/>
              </a:ext>
            </a:extLst>
          </p:cNvPr>
          <p:cNvPicPr>
            <a:picLocks noChangeAspect="1"/>
          </p:cNvPicPr>
          <p:nvPr/>
        </p:nvPicPr>
        <p:blipFill>
          <a:blip r:embed="rId2"/>
          <a:stretch>
            <a:fillRect/>
          </a:stretch>
        </p:blipFill>
        <p:spPr>
          <a:xfrm>
            <a:off x="5941246" y="2457450"/>
            <a:ext cx="5649350" cy="1165117"/>
          </a:xfrm>
          <a:prstGeom prst="rect">
            <a:avLst/>
          </a:prstGeom>
        </p:spPr>
      </p:pic>
    </p:spTree>
    <p:extLst>
      <p:ext uri="{BB962C8B-B14F-4D97-AF65-F5344CB8AC3E}">
        <p14:creationId xmlns:p14="http://schemas.microsoft.com/office/powerpoint/2010/main" val="4704168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Short circuiting</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6</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57174" y="2054019"/>
            <a:ext cx="5923747" cy="3970318"/>
          </a:xfrm>
          <a:prstGeom prst="rect">
            <a:avLst/>
          </a:prstGeom>
          <a:noFill/>
        </p:spPr>
        <p:txBody>
          <a:bodyPr wrap="square" rtlCol="0">
            <a:spAutoFit/>
          </a:bodyPr>
          <a:lstStyle/>
          <a:p>
            <a:pPr marL="457200" indent="-457200" algn="just">
              <a:buFont typeface="Wingdings" panose="05000000000000000000" pitchFamily="2" charset="2"/>
              <a:buChar char="v"/>
            </a:pPr>
            <a:r>
              <a:rPr lang="en-AU" sz="2800" dirty="0">
                <a:solidFill>
                  <a:schemeClr val="bg1"/>
                </a:solidFill>
                <a:latin typeface="+mj-lt"/>
              </a:rPr>
              <a:t>This means our code is </a:t>
            </a:r>
            <a:r>
              <a:rPr lang="en-AU" sz="2800" dirty="0">
                <a:solidFill>
                  <a:srgbClr val="00B050"/>
                </a:solidFill>
                <a:latin typeface="+mj-lt"/>
              </a:rPr>
              <a:t>safer</a:t>
            </a:r>
            <a:r>
              <a:rPr lang="en-AU" sz="2800" dirty="0">
                <a:solidFill>
                  <a:schemeClr val="bg1"/>
                </a:solidFill>
                <a:latin typeface="+mj-lt"/>
              </a:rPr>
              <a:t> against potential errors. Suppose:</a:t>
            </a:r>
          </a:p>
          <a:p>
            <a:pPr marL="914400" lvl="1" indent="-457200" algn="just">
              <a:buFont typeface="Wingdings" panose="05000000000000000000" pitchFamily="2" charset="2"/>
              <a:buChar char="v"/>
            </a:pPr>
            <a:r>
              <a:rPr lang="en-AU" sz="2800" dirty="0">
                <a:solidFill>
                  <a:schemeClr val="bg1"/>
                </a:solidFill>
                <a:latin typeface="+mj-lt"/>
              </a:rPr>
              <a:t>num = “twenty”</a:t>
            </a:r>
          </a:p>
          <a:p>
            <a:pPr marL="914400" lvl="1" indent="-457200" algn="just">
              <a:buFont typeface="Wingdings" panose="05000000000000000000" pitchFamily="2" charset="2"/>
              <a:buChar char="v"/>
            </a:pPr>
            <a:r>
              <a:rPr lang="en-AU" sz="2800" dirty="0">
                <a:solidFill>
                  <a:schemeClr val="bg1"/>
                </a:solidFill>
                <a:latin typeface="+mj-lt"/>
              </a:rPr>
              <a:t>If not for the first test (short circuiting), we would get a ValueError</a:t>
            </a:r>
          </a:p>
          <a:p>
            <a:pPr marL="914400" lvl="1" indent="-457200" algn="just">
              <a:buFont typeface="Wingdings" panose="05000000000000000000" pitchFamily="2" charset="2"/>
              <a:buChar char="v"/>
            </a:pPr>
            <a:endParaRPr lang="en-AU" sz="2800" dirty="0">
              <a:solidFill>
                <a:schemeClr val="bg1"/>
              </a:solidFill>
              <a:latin typeface="+mj-lt"/>
            </a:endParaRPr>
          </a:p>
          <a:p>
            <a:pPr marL="457200" indent="-457200" algn="just">
              <a:buFont typeface="Wingdings" panose="05000000000000000000" pitchFamily="2" charset="2"/>
              <a:buChar char="v"/>
            </a:pPr>
            <a:r>
              <a:rPr lang="en-AU" sz="2800" dirty="0">
                <a:solidFill>
                  <a:schemeClr val="bg1"/>
                </a:solidFill>
                <a:latin typeface="+mj-lt"/>
              </a:rPr>
              <a:t>Another typical use case:</a:t>
            </a:r>
          </a:p>
        </p:txBody>
      </p:sp>
      <p:pic>
        <p:nvPicPr>
          <p:cNvPr id="5" name="Picture 4">
            <a:extLst>
              <a:ext uri="{FF2B5EF4-FFF2-40B4-BE49-F238E27FC236}">
                <a16:creationId xmlns:a16="http://schemas.microsoft.com/office/drawing/2014/main" id="{C3FFED2D-1709-4A39-A2CE-4131C7573286}"/>
              </a:ext>
            </a:extLst>
          </p:cNvPr>
          <p:cNvPicPr>
            <a:picLocks noChangeAspect="1"/>
          </p:cNvPicPr>
          <p:nvPr/>
        </p:nvPicPr>
        <p:blipFill>
          <a:blip r:embed="rId2"/>
          <a:stretch>
            <a:fillRect/>
          </a:stretch>
        </p:blipFill>
        <p:spPr>
          <a:xfrm>
            <a:off x="6285475" y="2459796"/>
            <a:ext cx="5649350" cy="1165117"/>
          </a:xfrm>
          <a:prstGeom prst="rect">
            <a:avLst/>
          </a:prstGeom>
        </p:spPr>
      </p:pic>
      <p:pic>
        <p:nvPicPr>
          <p:cNvPr id="7" name="Picture 6">
            <a:extLst>
              <a:ext uri="{FF2B5EF4-FFF2-40B4-BE49-F238E27FC236}">
                <a16:creationId xmlns:a16="http://schemas.microsoft.com/office/drawing/2014/main" id="{BDF1BAFE-4349-46CA-BBDC-D552BF8B8444}"/>
              </a:ext>
            </a:extLst>
          </p:cNvPr>
          <p:cNvPicPr>
            <a:picLocks noChangeAspect="1"/>
          </p:cNvPicPr>
          <p:nvPr/>
        </p:nvPicPr>
        <p:blipFill>
          <a:blip r:embed="rId3"/>
          <a:stretch>
            <a:fillRect/>
          </a:stretch>
        </p:blipFill>
        <p:spPr>
          <a:xfrm>
            <a:off x="6180922" y="4956382"/>
            <a:ext cx="5753903" cy="1133633"/>
          </a:xfrm>
          <a:prstGeom prst="rect">
            <a:avLst/>
          </a:prstGeom>
        </p:spPr>
      </p:pic>
    </p:spTree>
    <p:extLst>
      <p:ext uri="{BB962C8B-B14F-4D97-AF65-F5344CB8AC3E}">
        <p14:creationId xmlns:p14="http://schemas.microsoft.com/office/powerpoint/2010/main" val="1791085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Helper functions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7</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1638300" y="2142218"/>
            <a:ext cx="9915525" cy="3108543"/>
          </a:xfrm>
          <a:prstGeom prst="rect">
            <a:avLst/>
          </a:prstGeom>
          <a:noFill/>
        </p:spPr>
        <p:txBody>
          <a:bodyPr wrap="square" rtlCol="0">
            <a:spAutoFit/>
          </a:bodyPr>
          <a:lstStyle/>
          <a:p>
            <a:pPr marL="457200" indent="-457200" algn="just">
              <a:buFont typeface="Wingdings" panose="05000000000000000000" pitchFamily="2" charset="2"/>
              <a:buChar char="v"/>
            </a:pPr>
            <a:r>
              <a:rPr lang="en-AU" sz="2800" dirty="0">
                <a:solidFill>
                  <a:schemeClr val="bg1"/>
                </a:solidFill>
                <a:latin typeface="+mj-lt"/>
              </a:rPr>
              <a:t>A function that performs part of the computation of </a:t>
            </a:r>
            <a:r>
              <a:rPr lang="en-AU" sz="2800" dirty="0">
                <a:solidFill>
                  <a:schemeClr val="accent3">
                    <a:lumMod val="60000"/>
                    <a:lumOff val="40000"/>
                  </a:schemeClr>
                </a:solidFill>
                <a:latin typeface="+mj-lt"/>
              </a:rPr>
              <a:t>another</a:t>
            </a:r>
            <a:r>
              <a:rPr lang="en-AU" sz="2800" dirty="0">
                <a:solidFill>
                  <a:schemeClr val="bg1"/>
                </a:solidFill>
                <a:latin typeface="+mj-lt"/>
              </a:rPr>
              <a:t> function</a:t>
            </a:r>
          </a:p>
          <a:p>
            <a:pPr marL="457200" indent="-457200" algn="just">
              <a:buFont typeface="Wingdings" panose="05000000000000000000" pitchFamily="2" charset="2"/>
              <a:buChar char="v"/>
            </a:pPr>
            <a:r>
              <a:rPr lang="en-AU" sz="2800" dirty="0">
                <a:solidFill>
                  <a:schemeClr val="bg1"/>
                </a:solidFill>
                <a:latin typeface="+mj-lt"/>
              </a:rPr>
              <a:t>Often make programs more </a:t>
            </a:r>
            <a:r>
              <a:rPr lang="en-AU" sz="2800" dirty="0">
                <a:solidFill>
                  <a:schemeClr val="accent3">
                    <a:lumMod val="60000"/>
                    <a:lumOff val="40000"/>
                  </a:schemeClr>
                </a:solidFill>
                <a:latin typeface="+mj-lt"/>
              </a:rPr>
              <a:t>readable </a:t>
            </a:r>
            <a:r>
              <a:rPr lang="en-AU" sz="2800" dirty="0">
                <a:solidFill>
                  <a:schemeClr val="bg1"/>
                </a:solidFill>
                <a:latin typeface="+mj-lt"/>
              </a:rPr>
              <a:t>because we </a:t>
            </a:r>
            <a:r>
              <a:rPr lang="en-AU" sz="2800" dirty="0">
                <a:solidFill>
                  <a:schemeClr val="accent1">
                    <a:lumMod val="40000"/>
                    <a:lumOff val="60000"/>
                  </a:schemeClr>
                </a:solidFill>
                <a:latin typeface="+mj-lt"/>
              </a:rPr>
              <a:t>reduce the complexity </a:t>
            </a:r>
            <a:r>
              <a:rPr lang="en-AU" sz="2800" dirty="0">
                <a:solidFill>
                  <a:schemeClr val="bg1"/>
                </a:solidFill>
                <a:latin typeface="+mj-lt"/>
              </a:rPr>
              <a:t>(and </a:t>
            </a:r>
            <a:r>
              <a:rPr lang="en-AU" sz="2800" dirty="0">
                <a:solidFill>
                  <a:schemeClr val="accent1">
                    <a:lumMod val="40000"/>
                    <a:lumOff val="60000"/>
                  </a:schemeClr>
                </a:solidFill>
                <a:latin typeface="+mj-lt"/>
              </a:rPr>
              <a:t>length</a:t>
            </a:r>
            <a:r>
              <a:rPr lang="en-AU" sz="2800" dirty="0">
                <a:solidFill>
                  <a:schemeClr val="bg1"/>
                </a:solidFill>
                <a:latin typeface="+mj-lt"/>
              </a:rPr>
              <a:t>) of a function</a:t>
            </a:r>
            <a:endParaRPr lang="en-AU" sz="2800" dirty="0">
              <a:solidFill>
                <a:schemeClr val="accent3">
                  <a:lumMod val="60000"/>
                  <a:lumOff val="40000"/>
                </a:schemeClr>
              </a:solidFill>
              <a:latin typeface="+mj-lt"/>
            </a:endParaRPr>
          </a:p>
          <a:p>
            <a:pPr marL="457200" indent="-457200" algn="just">
              <a:buFont typeface="Wingdings" panose="05000000000000000000" pitchFamily="2" charset="2"/>
              <a:buChar char="v"/>
            </a:pPr>
            <a:r>
              <a:rPr lang="en-AU" sz="2800" dirty="0">
                <a:solidFill>
                  <a:schemeClr val="bg1"/>
                </a:solidFill>
                <a:latin typeface="+mj-lt"/>
              </a:rPr>
              <a:t>E.g. finding the top 5 most frequent words in a paragraph.</a:t>
            </a:r>
          </a:p>
          <a:p>
            <a:pPr marL="457200" indent="-457200" algn="just">
              <a:buFont typeface="Wingdings" panose="05000000000000000000" pitchFamily="2" charset="2"/>
              <a:buChar char="v"/>
            </a:pPr>
            <a:r>
              <a:rPr lang="en-AU" sz="2800" dirty="0">
                <a:solidFill>
                  <a:schemeClr val="bg1"/>
                </a:solidFill>
                <a:latin typeface="+mj-lt"/>
              </a:rPr>
              <a:t>By placing this computation in a helper function, it can be </a:t>
            </a:r>
            <a:r>
              <a:rPr lang="en-AU" sz="2800" dirty="0">
                <a:solidFill>
                  <a:schemeClr val="accent3">
                    <a:lumMod val="60000"/>
                    <a:lumOff val="40000"/>
                  </a:schemeClr>
                </a:solidFill>
                <a:latin typeface="+mj-lt"/>
              </a:rPr>
              <a:t>re-used</a:t>
            </a:r>
            <a:r>
              <a:rPr lang="en-AU" sz="2800" dirty="0">
                <a:solidFill>
                  <a:schemeClr val="bg1"/>
                </a:solidFill>
                <a:latin typeface="+mj-lt"/>
              </a:rPr>
              <a:t> whenever we need to that computation again</a:t>
            </a:r>
          </a:p>
        </p:txBody>
      </p:sp>
    </p:spTree>
    <p:extLst>
      <p:ext uri="{BB962C8B-B14F-4D97-AF65-F5344CB8AC3E}">
        <p14:creationId xmlns:p14="http://schemas.microsoft.com/office/powerpoint/2010/main" val="2757373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Debugging strategies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8</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453322" y="2346397"/>
            <a:ext cx="7285352" cy="1384995"/>
          </a:xfrm>
          <a:prstGeom prst="rect">
            <a:avLst/>
          </a:prstGeom>
          <a:noFill/>
        </p:spPr>
        <p:txBody>
          <a:bodyPr wrap="square" rtlCol="0">
            <a:spAutoFit/>
          </a:bodyPr>
          <a:lstStyle/>
          <a:p>
            <a:pPr marL="457200" indent="-457200" algn="just">
              <a:buFont typeface="Wingdings" panose="05000000000000000000" pitchFamily="2" charset="2"/>
              <a:buChar char="v"/>
            </a:pPr>
            <a:r>
              <a:rPr lang="en-AU" sz="2800" dirty="0">
                <a:solidFill>
                  <a:schemeClr val="bg1"/>
                </a:solidFill>
                <a:latin typeface="+mj-lt"/>
              </a:rPr>
              <a:t>Two distinct ways to debug a program:</a:t>
            </a:r>
          </a:p>
          <a:p>
            <a:pPr marL="914400" lvl="1" indent="-457200" algn="just">
              <a:buFont typeface="Wingdings" panose="05000000000000000000" pitchFamily="2" charset="2"/>
              <a:buChar char="v"/>
            </a:pPr>
            <a:r>
              <a:rPr lang="en-AU" sz="2800" dirty="0">
                <a:solidFill>
                  <a:schemeClr val="bg1"/>
                </a:solidFill>
                <a:latin typeface="+mj-lt"/>
              </a:rPr>
              <a:t>1. Running test cases</a:t>
            </a:r>
          </a:p>
          <a:p>
            <a:pPr marL="914400" lvl="1" indent="-457200" algn="just">
              <a:buFont typeface="Wingdings" panose="05000000000000000000" pitchFamily="2" charset="2"/>
              <a:buChar char="v"/>
            </a:pPr>
            <a:r>
              <a:rPr lang="en-AU" sz="2800" dirty="0">
                <a:solidFill>
                  <a:schemeClr val="bg1"/>
                </a:solidFill>
                <a:latin typeface="+mj-lt"/>
              </a:rPr>
              <a:t>2. Using diagnostic </a:t>
            </a:r>
            <a:r>
              <a:rPr lang="en-AU" sz="2800" dirty="0">
                <a:solidFill>
                  <a:srgbClr val="BC14C0"/>
                </a:solidFill>
                <a:latin typeface="+mj-lt"/>
              </a:rPr>
              <a:t>print</a:t>
            </a:r>
            <a:r>
              <a:rPr lang="en-AU" sz="2800" dirty="0">
                <a:solidFill>
                  <a:schemeClr val="bg1"/>
                </a:solidFill>
                <a:latin typeface="+mj-lt"/>
              </a:rPr>
              <a:t>() statements</a:t>
            </a:r>
          </a:p>
        </p:txBody>
      </p:sp>
    </p:spTree>
    <p:extLst>
      <p:ext uri="{BB962C8B-B14F-4D97-AF65-F5344CB8AC3E}">
        <p14:creationId xmlns:p14="http://schemas.microsoft.com/office/powerpoint/2010/main" val="25416557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2FC2E14-24A9-4C48-BA13-A2E74B0AAD2F}"/>
              </a:ext>
            </a:extLst>
          </p:cNvPr>
          <p:cNvSpPr>
            <a:spLocks noGrp="1"/>
          </p:cNvSpPr>
          <p:nvPr>
            <p:ph type="subTitle" idx="1"/>
          </p:nvPr>
        </p:nvSpPr>
        <p:spPr>
          <a:xfrm>
            <a:off x="2532654" y="950638"/>
            <a:ext cx="7126688" cy="950981"/>
          </a:xfrm>
        </p:spPr>
        <p:txBody>
          <a:bodyPr/>
          <a:lstStyle/>
          <a:p>
            <a:pPr algn="ctr"/>
            <a:r>
              <a:rPr lang="en-AU" dirty="0"/>
              <a:t>Test cases</a:t>
            </a:r>
          </a:p>
        </p:txBody>
      </p:sp>
      <p:sp>
        <p:nvSpPr>
          <p:cNvPr id="2" name="Slide Number Placeholder 1">
            <a:extLst>
              <a:ext uri="{FF2B5EF4-FFF2-40B4-BE49-F238E27FC236}">
                <a16:creationId xmlns:a16="http://schemas.microsoft.com/office/drawing/2014/main" id="{6361E6A6-BA53-48F9-8469-A76DD1981406}"/>
              </a:ext>
            </a:extLst>
          </p:cNvPr>
          <p:cNvSpPr>
            <a:spLocks noGrp="1"/>
          </p:cNvSpPr>
          <p:nvPr>
            <p:ph type="sldNum" sz="quarter" idx="4294967295"/>
          </p:nvPr>
        </p:nvSpPr>
        <p:spPr>
          <a:xfrm>
            <a:off x="11437938" y="6172200"/>
            <a:ext cx="754062" cy="365125"/>
          </a:xfrm>
        </p:spPr>
        <p:txBody>
          <a:bodyPr/>
          <a:lstStyle/>
          <a:p>
            <a:fld id="{DC22DD25-61AE-413C-B4D2-EF2365C9B2E1}" type="slidenum">
              <a:rPr lang="en-AU" noProof="0" smtClean="0"/>
              <a:pPr/>
              <a:t>9</a:t>
            </a:fld>
            <a:endParaRPr lang="en-AU" noProof="0"/>
          </a:p>
        </p:txBody>
      </p:sp>
      <p:sp>
        <p:nvSpPr>
          <p:cNvPr id="6" name="TextBox 5">
            <a:extLst>
              <a:ext uri="{FF2B5EF4-FFF2-40B4-BE49-F238E27FC236}">
                <a16:creationId xmlns:a16="http://schemas.microsoft.com/office/drawing/2014/main" id="{516A0AE7-EA20-4134-89FB-71861ABE6551}"/>
              </a:ext>
            </a:extLst>
          </p:cNvPr>
          <p:cNvSpPr txBox="1"/>
          <p:nvPr/>
        </p:nvSpPr>
        <p:spPr>
          <a:xfrm>
            <a:off x="2348842" y="1953557"/>
            <a:ext cx="7494311" cy="4401205"/>
          </a:xfrm>
          <a:prstGeom prst="rect">
            <a:avLst/>
          </a:prstGeom>
          <a:noFill/>
        </p:spPr>
        <p:txBody>
          <a:bodyPr wrap="square" rtlCol="0">
            <a:spAutoFit/>
          </a:bodyPr>
          <a:lstStyle/>
          <a:p>
            <a:pPr marL="457200" indent="-457200" algn="just">
              <a:buFont typeface="Wingdings" panose="05000000000000000000" pitchFamily="2" charset="2"/>
              <a:buChar char="v"/>
            </a:pPr>
            <a:r>
              <a:rPr lang="en-AU" sz="2800" dirty="0">
                <a:solidFill>
                  <a:schemeClr val="bg1"/>
                </a:solidFill>
                <a:latin typeface="+mj-lt"/>
              </a:rPr>
              <a:t>These allow us to compare the actual output with the expected output</a:t>
            </a:r>
          </a:p>
          <a:p>
            <a:pPr marL="457200" indent="-457200" algn="just">
              <a:buFont typeface="Wingdings" panose="05000000000000000000" pitchFamily="2" charset="2"/>
              <a:buChar char="v"/>
            </a:pPr>
            <a:r>
              <a:rPr lang="en-AU" sz="2800" dirty="0">
                <a:solidFill>
                  <a:schemeClr val="bg1"/>
                </a:solidFill>
                <a:latin typeface="+mj-lt"/>
              </a:rPr>
              <a:t>Three categories:</a:t>
            </a:r>
          </a:p>
          <a:p>
            <a:pPr marL="914400" lvl="1" indent="-457200" algn="just">
              <a:buFont typeface="Wingdings" panose="05000000000000000000" pitchFamily="2" charset="2"/>
              <a:buChar char="v"/>
            </a:pPr>
            <a:r>
              <a:rPr lang="en-AU" sz="2800" dirty="0">
                <a:solidFill>
                  <a:schemeClr val="bg1"/>
                </a:solidFill>
                <a:latin typeface="+mj-lt"/>
              </a:rPr>
              <a:t>Normal data (inputs that should be accepted)</a:t>
            </a:r>
          </a:p>
          <a:p>
            <a:pPr marL="914400" lvl="1" indent="-457200" algn="just">
              <a:buFont typeface="Wingdings" panose="05000000000000000000" pitchFamily="2" charset="2"/>
              <a:buChar char="v"/>
            </a:pPr>
            <a:r>
              <a:rPr lang="en-AU" sz="2800" dirty="0">
                <a:solidFill>
                  <a:schemeClr val="bg1"/>
                </a:solidFill>
                <a:latin typeface="+mj-lt"/>
              </a:rPr>
              <a:t>Boundary/Extreme data (inputs on upper and lower boundaries of what should be accepted)</a:t>
            </a:r>
          </a:p>
          <a:p>
            <a:pPr marL="914400" lvl="1" indent="-457200" algn="just">
              <a:buFont typeface="Wingdings" panose="05000000000000000000" pitchFamily="2" charset="2"/>
              <a:buChar char="v"/>
            </a:pPr>
            <a:r>
              <a:rPr lang="en-AU" sz="2800" dirty="0">
                <a:solidFill>
                  <a:schemeClr val="bg1"/>
                </a:solidFill>
                <a:latin typeface="+mj-lt"/>
              </a:rPr>
              <a:t>Error data (inputs that should be rejected)</a:t>
            </a:r>
          </a:p>
        </p:txBody>
      </p:sp>
    </p:spTree>
    <p:extLst>
      <p:ext uri="{BB962C8B-B14F-4D97-AF65-F5344CB8AC3E}">
        <p14:creationId xmlns:p14="http://schemas.microsoft.com/office/powerpoint/2010/main" val="917138139"/>
      </p:ext>
    </p:extLst>
  </p:cSld>
  <p:clrMapOvr>
    <a:masterClrMapping/>
  </p:clrMapOvr>
</p:sld>
</file>

<file path=ppt/theme/theme1.xml><?xml version="1.0" encoding="utf-8"?>
<a:theme xmlns:a="http://schemas.openxmlformats.org/drawingml/2006/main" name="University of Melbourne">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E83BC3E5-046E-4D04-B556-D172B5BF2C42}"/>
    </a:ext>
  </a:extLst>
</a:theme>
</file>

<file path=ppt/theme/theme2.xml><?xml version="1.0" encoding="utf-8"?>
<a:theme xmlns:a="http://schemas.openxmlformats.org/drawingml/2006/main" name="University of Melbourne Patterns">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240D6D26-69FC-4DB0-82EF-113AE62A2C56}"/>
    </a:ext>
  </a:extLst>
</a:theme>
</file>

<file path=ppt/theme/theme3.xml><?xml version="1.0" encoding="utf-8"?>
<a:theme xmlns:a="http://schemas.openxmlformats.org/drawingml/2006/main" name="University of Melbourne-Layout B">
  <a:themeElements>
    <a:clrScheme name="University of Melbourne">
      <a:dk1>
        <a:sysClr val="windowText" lastClr="000000"/>
      </a:dk1>
      <a:lt1>
        <a:sysClr val="window" lastClr="FFFFFF"/>
      </a:lt1>
      <a:dk2>
        <a:srgbClr val="094183"/>
      </a:dk2>
      <a:lt2>
        <a:srgbClr val="FFFFFF"/>
      </a:lt2>
      <a:accent1>
        <a:srgbClr val="094183"/>
      </a:accent1>
      <a:accent2>
        <a:srgbClr val="4597AD"/>
      </a:accent2>
      <a:accent3>
        <a:srgbClr val="6DAF7F"/>
      </a:accent3>
      <a:accent4>
        <a:srgbClr val="5D7FBE"/>
      </a:accent4>
      <a:accent5>
        <a:srgbClr val="DDAD6A"/>
      </a:accent5>
      <a:accent6>
        <a:srgbClr val="D1694C"/>
      </a:accent6>
      <a:hlink>
        <a:srgbClr val="000000"/>
      </a:hlink>
      <a:folHlink>
        <a:srgbClr val="000000"/>
      </a:folHlink>
    </a:clrScheme>
    <a:fontScheme name="University of Melbourne">
      <a:majorFont>
        <a:latin typeface="Georgi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owerPoint presentation 16x9 template copyright.potx" id="{FC2ABFC2-DD94-4833-BE6F-2AC18424F9C3}" vid="{20A628F6-D8B5-4C20-8B2A-722595ECCDEC}"/>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00587B3DF38F4488677539C56FC59F2" ma:contentTypeVersion="0" ma:contentTypeDescription="Create a new document." ma:contentTypeScope="" ma:versionID="10d4c29e666de2dbdbe8c1ac83cc7b87">
  <xsd:schema xmlns:xsd="http://www.w3.org/2001/XMLSchema" xmlns:xs="http://www.w3.org/2001/XMLSchema" xmlns:p="http://schemas.microsoft.com/office/2006/metadata/properties" targetNamespace="http://schemas.microsoft.com/office/2006/metadata/properties" ma:root="true" ma:fieldsID="d1c64e3a0af6d8ddece53e571c0f95ad">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19A3E04-978E-4CC3-A0A4-BBE5688D8DC9}">
  <ds:schemaRefs>
    <ds:schemaRef ds:uri="http://schemas.microsoft.com/sharepoint/v3/contenttype/forms"/>
  </ds:schemaRefs>
</ds:datastoreItem>
</file>

<file path=customXml/itemProps2.xml><?xml version="1.0" encoding="utf-8"?>
<ds:datastoreItem xmlns:ds="http://schemas.openxmlformats.org/officeDocument/2006/customXml" ds:itemID="{F48DC6B8-1E58-4D17-83E3-6AF0C34FFD54}">
  <ds:schemaRefs>
    <ds:schemaRef ds:uri="http://schemas.microsoft.com/office/infopath/2007/PartnerControls"/>
    <ds:schemaRef ds:uri="http://www.w3.org/XML/1998/namespace"/>
    <ds:schemaRef ds:uri="http://purl.org/dc/terms/"/>
    <ds:schemaRef ds:uri="http://schemas.microsoft.com/office/2006/documentManagement/types"/>
    <ds:schemaRef ds:uri="http://schemas.openxmlformats.org/package/2006/metadata/core-properties"/>
    <ds:schemaRef ds:uri="http://schemas.microsoft.com/office/2006/metadata/properties"/>
    <ds:schemaRef ds:uri="http://purl.org/dc/dcmitype/"/>
    <ds:schemaRef ds:uri="http://purl.org/dc/elements/1.1/"/>
  </ds:schemaRefs>
</ds:datastoreItem>
</file>

<file path=customXml/itemProps3.xml><?xml version="1.0" encoding="utf-8"?>
<ds:datastoreItem xmlns:ds="http://schemas.openxmlformats.org/officeDocument/2006/customXml" ds:itemID="{A09DF25B-062E-4C50-B4A3-4BD02A31B5F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UoM-PowerPoint-template-16x9</Template>
  <TotalTime>5310</TotalTime>
  <Words>415</Words>
  <Application>Microsoft Office PowerPoint</Application>
  <PresentationFormat>Widescreen</PresentationFormat>
  <Paragraphs>67</Paragraphs>
  <Slides>11</Slides>
  <Notes>0</Notes>
  <HiddenSlides>0</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11</vt:i4>
      </vt:variant>
    </vt:vector>
  </HeadingPairs>
  <TitlesOfParts>
    <vt:vector size="19" baseType="lpstr">
      <vt:lpstr>Arial</vt:lpstr>
      <vt:lpstr>Calibri</vt:lpstr>
      <vt:lpstr>Consolas</vt:lpstr>
      <vt:lpstr>Georgia</vt:lpstr>
      <vt:lpstr>Wingdings</vt:lpstr>
      <vt:lpstr>University of Melbourne</vt:lpstr>
      <vt:lpstr>University of Melbourne Patterns</vt:lpstr>
      <vt:lpstr>University of Melbourne-Layout B</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andy naughton</dc:creator>
  <cp:lastModifiedBy>andy naughton</cp:lastModifiedBy>
  <cp:revision>135</cp:revision>
  <dcterms:created xsi:type="dcterms:W3CDTF">2021-03-05T10:10:34Z</dcterms:created>
  <dcterms:modified xsi:type="dcterms:W3CDTF">2021-04-24T05:51:59Z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0x010100700587B3DF38F4488677539C56FC59F2</vt:lpwstr>
  </property>
  <property fmtid="{D5CDD505-2E9C-101B-9397-08002B2CF9AE}" pid="3" name="TemplateUrl">
    <vt:lpwstr/>
  </property>
  <property fmtid="{D5CDD505-2E9C-101B-9397-08002B2CF9AE}" pid="4" name="Order">
    <vt:r8>6100</vt:r8>
  </property>
  <property fmtid="{D5CDD505-2E9C-101B-9397-08002B2CF9AE}" pid="5" name="ComplianceAssetId">
    <vt:lpwstr/>
  </property>
  <property fmtid="{D5CDD505-2E9C-101B-9397-08002B2CF9AE}" pid="6" name="xd_Signature">
    <vt:bool>false</vt:bool>
  </property>
  <property fmtid="{D5CDD505-2E9C-101B-9397-08002B2CF9AE}" pid="7" name="xd_ProgID">
    <vt:lpwstr/>
  </property>
  <property fmtid="{D5CDD505-2E9C-101B-9397-08002B2CF9AE}" pid="8" name="_SourceUrl">
    <vt:lpwstr/>
  </property>
  <property fmtid="{D5CDD505-2E9C-101B-9397-08002B2CF9AE}" pid="9" name="_SharedFileIndex">
    <vt:lpwstr/>
  </property>
</Properties>
</file>